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601200" cy="12801600" type="A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314" y="1044"/>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251011325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20090" y="3976796"/>
            <a:ext cx="8161020" cy="2744046"/>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440180" y="7254240"/>
            <a:ext cx="6720840" cy="3271520"/>
          </a:xfrm>
          <a:prstGeom prst="rect">
            <a:avLst/>
          </a:prstGeom>
          <a:noFill/>
          <a:ln>
            <a:noFill/>
          </a:ln>
        </p:spPr>
        <p:txBody>
          <a:bodyPr spcFirstLastPara="1" wrap="square" lIns="128000" tIns="64000" rIns="128000" bIns="64000" anchor="t" anchorCtr="0">
            <a:normAutofit/>
          </a:bodyPr>
          <a:lstStyle>
            <a:lvl1pPr lvl="0" algn="ctr" rtl="1">
              <a:lnSpc>
                <a:spcPct val="100000"/>
              </a:lnSpc>
              <a:spcBef>
                <a:spcPts val="900"/>
              </a:spcBef>
              <a:spcAft>
                <a:spcPts val="0"/>
              </a:spcAft>
              <a:buClr>
                <a:srgbClr val="888888"/>
              </a:buClr>
              <a:buSzPts val="4500"/>
              <a:buNone/>
              <a:defRPr>
                <a:solidFill>
                  <a:srgbClr val="888888"/>
                </a:solidFill>
              </a:defRPr>
            </a:lvl1pPr>
            <a:lvl2pPr lvl="1" algn="ctr" rtl="1">
              <a:lnSpc>
                <a:spcPct val="100000"/>
              </a:lnSpc>
              <a:spcBef>
                <a:spcPts val="780"/>
              </a:spcBef>
              <a:spcAft>
                <a:spcPts val="0"/>
              </a:spcAft>
              <a:buClr>
                <a:srgbClr val="888888"/>
              </a:buClr>
              <a:buSzPts val="3900"/>
              <a:buNone/>
              <a:defRPr>
                <a:solidFill>
                  <a:srgbClr val="888888"/>
                </a:solidFill>
              </a:defRPr>
            </a:lvl2pPr>
            <a:lvl3pPr lvl="2" algn="ctr" rtl="1">
              <a:lnSpc>
                <a:spcPct val="100000"/>
              </a:lnSpc>
              <a:spcBef>
                <a:spcPts val="680"/>
              </a:spcBef>
              <a:spcAft>
                <a:spcPts val="0"/>
              </a:spcAft>
              <a:buClr>
                <a:srgbClr val="888888"/>
              </a:buClr>
              <a:buSzPts val="3400"/>
              <a:buNone/>
              <a:defRPr>
                <a:solidFill>
                  <a:srgbClr val="888888"/>
                </a:solidFill>
              </a:defRPr>
            </a:lvl3pPr>
            <a:lvl4pPr lvl="3" algn="ctr" rtl="1">
              <a:lnSpc>
                <a:spcPct val="100000"/>
              </a:lnSpc>
              <a:spcBef>
                <a:spcPts val="560"/>
              </a:spcBef>
              <a:spcAft>
                <a:spcPts val="0"/>
              </a:spcAft>
              <a:buClr>
                <a:srgbClr val="888888"/>
              </a:buClr>
              <a:buSzPts val="2800"/>
              <a:buNone/>
              <a:defRPr>
                <a:solidFill>
                  <a:srgbClr val="888888"/>
                </a:solidFill>
              </a:defRPr>
            </a:lvl4pPr>
            <a:lvl5pPr lvl="4" algn="ctr" rtl="1">
              <a:lnSpc>
                <a:spcPct val="100000"/>
              </a:lnSpc>
              <a:spcBef>
                <a:spcPts val="560"/>
              </a:spcBef>
              <a:spcAft>
                <a:spcPts val="0"/>
              </a:spcAft>
              <a:buClr>
                <a:srgbClr val="888888"/>
              </a:buClr>
              <a:buSzPts val="2800"/>
              <a:buNone/>
              <a:defRPr>
                <a:solidFill>
                  <a:srgbClr val="888888"/>
                </a:solidFill>
              </a:defRPr>
            </a:lvl5pPr>
            <a:lvl6pPr lvl="5" algn="ctr" rtl="1">
              <a:lnSpc>
                <a:spcPct val="100000"/>
              </a:lnSpc>
              <a:spcBef>
                <a:spcPts val="560"/>
              </a:spcBef>
              <a:spcAft>
                <a:spcPts val="0"/>
              </a:spcAft>
              <a:buClr>
                <a:srgbClr val="888888"/>
              </a:buClr>
              <a:buSzPts val="2800"/>
              <a:buNone/>
              <a:defRPr>
                <a:solidFill>
                  <a:srgbClr val="888888"/>
                </a:solidFill>
              </a:defRPr>
            </a:lvl6pPr>
            <a:lvl7pPr lvl="6" algn="ctr" rtl="1">
              <a:lnSpc>
                <a:spcPct val="100000"/>
              </a:lnSpc>
              <a:spcBef>
                <a:spcPts val="560"/>
              </a:spcBef>
              <a:spcAft>
                <a:spcPts val="0"/>
              </a:spcAft>
              <a:buClr>
                <a:srgbClr val="888888"/>
              </a:buClr>
              <a:buSzPts val="2800"/>
              <a:buNone/>
              <a:defRPr>
                <a:solidFill>
                  <a:srgbClr val="888888"/>
                </a:solidFill>
              </a:defRPr>
            </a:lvl7pPr>
            <a:lvl8pPr lvl="7" algn="ctr" rtl="1">
              <a:lnSpc>
                <a:spcPct val="100000"/>
              </a:lnSpc>
              <a:spcBef>
                <a:spcPts val="560"/>
              </a:spcBef>
              <a:spcAft>
                <a:spcPts val="0"/>
              </a:spcAft>
              <a:buClr>
                <a:srgbClr val="888888"/>
              </a:buClr>
              <a:buSzPts val="2800"/>
              <a:buNone/>
              <a:defRPr>
                <a:solidFill>
                  <a:srgbClr val="888888"/>
                </a:solidFill>
              </a:defRPr>
            </a:lvl8pPr>
            <a:lvl9pPr lvl="8" algn="ctr" rtl="1">
              <a:lnSpc>
                <a:spcPct val="100000"/>
              </a:lnSpc>
              <a:spcBef>
                <a:spcPts val="560"/>
              </a:spcBef>
              <a:spcAft>
                <a:spcPts val="0"/>
              </a:spcAft>
              <a:buClr>
                <a:srgbClr val="888888"/>
              </a:buClr>
              <a:buSzPts val="2800"/>
              <a:buNone/>
              <a:defRPr>
                <a:solidFill>
                  <a:srgbClr val="888888"/>
                </a:solidFill>
              </a:defRPr>
            </a:lvl9pPr>
          </a:lstStyle>
          <a:p>
            <a:endParaRPr/>
          </a:p>
        </p:txBody>
      </p:sp>
      <p:sp>
        <p:nvSpPr>
          <p:cNvPr id="14" name="Google Shape;14;p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576368" y="2890734"/>
            <a:ext cx="8448464" cy="864108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579582" y="4893948"/>
            <a:ext cx="10922846" cy="216027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820968" y="2813688"/>
            <a:ext cx="10922846" cy="6320790"/>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lvl="0" indent="-342900" algn="r" rtl="1">
              <a:lnSpc>
                <a:spcPct val="100000"/>
              </a:lnSpc>
              <a:spcBef>
                <a:spcPts val="360"/>
              </a:spcBef>
              <a:spcAft>
                <a:spcPts val="0"/>
              </a:spcAft>
              <a:buClr>
                <a:schemeClr val="dk1"/>
              </a:buClr>
              <a:buSzPts val="1800"/>
              <a:buChar char="•"/>
              <a:defRPr/>
            </a:lvl1pPr>
            <a:lvl2pPr marL="914400" lvl="1" indent="-342900" algn="r" rtl="1">
              <a:lnSpc>
                <a:spcPct val="100000"/>
              </a:lnSpc>
              <a:spcBef>
                <a:spcPts val="360"/>
              </a:spcBef>
              <a:spcAft>
                <a:spcPts val="0"/>
              </a:spcAft>
              <a:buClr>
                <a:schemeClr val="dk1"/>
              </a:buClr>
              <a:buSzPts val="1800"/>
              <a:buChar char="–"/>
              <a:defRPr/>
            </a:lvl2pPr>
            <a:lvl3pPr marL="1371600" lvl="2" indent="-342900" algn="r" rtl="1">
              <a:lnSpc>
                <a:spcPct val="100000"/>
              </a:lnSpc>
              <a:spcBef>
                <a:spcPts val="360"/>
              </a:spcBef>
              <a:spcAft>
                <a:spcPts val="0"/>
              </a:spcAft>
              <a:buClr>
                <a:schemeClr val="dk1"/>
              </a:buClr>
              <a:buSzPts val="1800"/>
              <a:buChar char="•"/>
              <a:defRPr/>
            </a:lvl3pPr>
            <a:lvl4pPr marL="1828800" lvl="3" indent="-342900" algn="r" rtl="1">
              <a:lnSpc>
                <a:spcPct val="100000"/>
              </a:lnSpc>
              <a:spcBef>
                <a:spcPts val="360"/>
              </a:spcBef>
              <a:spcAft>
                <a:spcPts val="0"/>
              </a:spcAft>
              <a:buClr>
                <a:schemeClr val="dk1"/>
              </a:buClr>
              <a:buSzPts val="1800"/>
              <a:buChar char="–"/>
              <a:defRPr/>
            </a:lvl4pPr>
            <a:lvl5pPr marL="2286000" lvl="4" indent="-342900" algn="r" rtl="1">
              <a:lnSpc>
                <a:spcPct val="100000"/>
              </a:lnSpc>
              <a:spcBef>
                <a:spcPts val="360"/>
              </a:spcBef>
              <a:spcAft>
                <a:spcPts val="0"/>
              </a:spcAft>
              <a:buClr>
                <a:schemeClr val="dk1"/>
              </a:buClr>
              <a:buSzPts val="1800"/>
              <a:buChar char="»"/>
              <a:defRPr/>
            </a:lvl5pPr>
            <a:lvl6pPr marL="2743200" lvl="5" indent="-342900" algn="r" rtl="1">
              <a:lnSpc>
                <a:spcPct val="100000"/>
              </a:lnSpc>
              <a:spcBef>
                <a:spcPts val="360"/>
              </a:spcBef>
              <a:spcAft>
                <a:spcPts val="0"/>
              </a:spcAft>
              <a:buClr>
                <a:schemeClr val="dk1"/>
              </a:buClr>
              <a:buSzPts val="1800"/>
              <a:buChar char="•"/>
              <a:defRPr/>
            </a:lvl6pPr>
            <a:lvl7pPr marL="3200400" lvl="6" indent="-342900" algn="r" rtl="1">
              <a:lnSpc>
                <a:spcPct val="100000"/>
              </a:lnSpc>
              <a:spcBef>
                <a:spcPts val="360"/>
              </a:spcBef>
              <a:spcAft>
                <a:spcPts val="0"/>
              </a:spcAft>
              <a:buClr>
                <a:schemeClr val="dk1"/>
              </a:buClr>
              <a:buSzPts val="1800"/>
              <a:buChar char="•"/>
              <a:defRPr/>
            </a:lvl7pPr>
            <a:lvl8pPr marL="3657600" lvl="7" indent="-342900" algn="r" rtl="1">
              <a:lnSpc>
                <a:spcPct val="100000"/>
              </a:lnSpc>
              <a:spcBef>
                <a:spcPts val="360"/>
              </a:spcBef>
              <a:spcAft>
                <a:spcPts val="0"/>
              </a:spcAft>
              <a:buClr>
                <a:schemeClr val="dk1"/>
              </a:buClr>
              <a:buSzPts val="1800"/>
              <a:buChar char="•"/>
              <a:defRPr/>
            </a:lvl8pPr>
            <a:lvl9pPr marL="4114800" lvl="8" indent="-342900" algn="r" rtl="1">
              <a:lnSpc>
                <a:spcPct val="100000"/>
              </a:lnSpc>
              <a:spcBef>
                <a:spcPts val="36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58429" y="8226214"/>
            <a:ext cx="8161020" cy="2542540"/>
          </a:xfrm>
          <a:prstGeom prst="rect">
            <a:avLst/>
          </a:prstGeom>
          <a:noFill/>
          <a:ln>
            <a:noFill/>
          </a:ln>
        </p:spPr>
        <p:txBody>
          <a:bodyPr spcFirstLastPara="1" wrap="square" lIns="128000" tIns="64000" rIns="128000" bIns="64000" anchor="t" anchorCtr="0">
            <a:normAutofit/>
          </a:bodyPr>
          <a:lstStyle>
            <a:lvl1pPr lvl="0" algn="r" rtl="1">
              <a:lnSpc>
                <a:spcPct val="100000"/>
              </a:lnSpc>
              <a:spcBef>
                <a:spcPts val="0"/>
              </a:spcBef>
              <a:spcAft>
                <a:spcPts val="0"/>
              </a:spcAft>
              <a:buClr>
                <a:schemeClr val="dk1"/>
              </a:buClr>
              <a:buSzPts val="5600"/>
              <a:buFont typeface="Calibri"/>
              <a:buNone/>
              <a:defRPr sz="56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758429" y="5425866"/>
            <a:ext cx="8161020" cy="2800349"/>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560"/>
              </a:spcBef>
              <a:spcAft>
                <a:spcPts val="0"/>
              </a:spcAft>
              <a:buClr>
                <a:srgbClr val="888888"/>
              </a:buClr>
              <a:buSzPts val="2800"/>
              <a:buNone/>
              <a:defRPr sz="2800">
                <a:solidFill>
                  <a:srgbClr val="888888"/>
                </a:solidFill>
              </a:defRPr>
            </a:lvl1pPr>
            <a:lvl2pPr marL="914400" lvl="1" indent="-228600" algn="r" rtl="1">
              <a:lnSpc>
                <a:spcPct val="100000"/>
              </a:lnSpc>
              <a:spcBef>
                <a:spcPts val="500"/>
              </a:spcBef>
              <a:spcAft>
                <a:spcPts val="0"/>
              </a:spcAft>
              <a:buClr>
                <a:srgbClr val="888888"/>
              </a:buClr>
              <a:buSzPts val="2500"/>
              <a:buNone/>
              <a:defRPr sz="2500">
                <a:solidFill>
                  <a:srgbClr val="888888"/>
                </a:solidFill>
              </a:defRPr>
            </a:lvl2pPr>
            <a:lvl3pPr marL="1371600" lvl="2" indent="-228600" algn="r" rtl="1">
              <a:lnSpc>
                <a:spcPct val="100000"/>
              </a:lnSpc>
              <a:spcBef>
                <a:spcPts val="440"/>
              </a:spcBef>
              <a:spcAft>
                <a:spcPts val="0"/>
              </a:spcAft>
              <a:buClr>
                <a:srgbClr val="888888"/>
              </a:buClr>
              <a:buSzPts val="2200"/>
              <a:buNone/>
              <a:defRPr sz="2200">
                <a:solidFill>
                  <a:srgbClr val="888888"/>
                </a:solidFill>
              </a:defRPr>
            </a:lvl3pPr>
            <a:lvl4pPr marL="1828800" lvl="3" indent="-228600" algn="r" rtl="1">
              <a:lnSpc>
                <a:spcPct val="100000"/>
              </a:lnSpc>
              <a:spcBef>
                <a:spcPts val="400"/>
              </a:spcBef>
              <a:spcAft>
                <a:spcPts val="0"/>
              </a:spcAft>
              <a:buClr>
                <a:srgbClr val="888888"/>
              </a:buClr>
              <a:buSzPts val="2000"/>
              <a:buNone/>
              <a:defRPr sz="2000">
                <a:solidFill>
                  <a:srgbClr val="888888"/>
                </a:solidFill>
              </a:defRPr>
            </a:lvl4pPr>
            <a:lvl5pPr marL="2286000" lvl="4" indent="-228600" algn="r" rtl="1">
              <a:lnSpc>
                <a:spcPct val="100000"/>
              </a:lnSpc>
              <a:spcBef>
                <a:spcPts val="400"/>
              </a:spcBef>
              <a:spcAft>
                <a:spcPts val="0"/>
              </a:spcAft>
              <a:buClr>
                <a:srgbClr val="888888"/>
              </a:buClr>
              <a:buSzPts val="2000"/>
              <a:buNone/>
              <a:defRPr sz="2000">
                <a:solidFill>
                  <a:srgbClr val="888888"/>
                </a:solidFill>
              </a:defRPr>
            </a:lvl5pPr>
            <a:lvl6pPr marL="2743200" lvl="5" indent="-228600" algn="r" rtl="1">
              <a:lnSpc>
                <a:spcPct val="100000"/>
              </a:lnSpc>
              <a:spcBef>
                <a:spcPts val="400"/>
              </a:spcBef>
              <a:spcAft>
                <a:spcPts val="0"/>
              </a:spcAft>
              <a:buClr>
                <a:srgbClr val="888888"/>
              </a:buClr>
              <a:buSzPts val="2000"/>
              <a:buNone/>
              <a:defRPr sz="2000">
                <a:solidFill>
                  <a:srgbClr val="888888"/>
                </a:solidFill>
              </a:defRPr>
            </a:lvl6pPr>
            <a:lvl7pPr marL="3200400" lvl="6" indent="-228600" algn="r" rtl="1">
              <a:lnSpc>
                <a:spcPct val="100000"/>
              </a:lnSpc>
              <a:spcBef>
                <a:spcPts val="400"/>
              </a:spcBef>
              <a:spcAft>
                <a:spcPts val="0"/>
              </a:spcAft>
              <a:buClr>
                <a:srgbClr val="888888"/>
              </a:buClr>
              <a:buSzPts val="2000"/>
              <a:buNone/>
              <a:defRPr sz="2000">
                <a:solidFill>
                  <a:srgbClr val="888888"/>
                </a:solidFill>
              </a:defRPr>
            </a:lvl7pPr>
            <a:lvl8pPr marL="3657600" lvl="7" indent="-228600" algn="r" rtl="1">
              <a:lnSpc>
                <a:spcPct val="100000"/>
              </a:lnSpc>
              <a:spcBef>
                <a:spcPts val="400"/>
              </a:spcBef>
              <a:spcAft>
                <a:spcPts val="0"/>
              </a:spcAft>
              <a:buClr>
                <a:srgbClr val="888888"/>
              </a:buClr>
              <a:buSzPts val="2000"/>
              <a:buNone/>
              <a:defRPr sz="2000">
                <a:solidFill>
                  <a:srgbClr val="888888"/>
                </a:solidFill>
              </a:defRPr>
            </a:lvl8pPr>
            <a:lvl9pPr marL="4114800" lvl="8" indent="-228600" algn="r" rtl="1">
              <a:lnSpc>
                <a:spcPct val="100000"/>
              </a:lnSpc>
              <a:spcBef>
                <a:spcPts val="400"/>
              </a:spcBef>
              <a:spcAft>
                <a:spcPts val="0"/>
              </a:spcAft>
              <a:buClr>
                <a:srgbClr val="888888"/>
              </a:buClr>
              <a:buSzPts val="2000"/>
              <a:buNone/>
              <a:defRPr sz="2000">
                <a:solidFill>
                  <a:srgbClr val="888888"/>
                </a:solidFill>
              </a:defRPr>
            </a:lvl9pPr>
          </a:lstStyle>
          <a:p>
            <a:endParaRPr/>
          </a:p>
        </p:txBody>
      </p:sp>
      <p:sp>
        <p:nvSpPr>
          <p:cNvPr id="26" name="Google Shape;26;p5"/>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8006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2" name="Google Shape;32;p6"/>
          <p:cNvSpPr txBox="1">
            <a:spLocks noGrp="1"/>
          </p:cNvSpPr>
          <p:nvPr>
            <p:ph type="body" idx="2"/>
          </p:nvPr>
        </p:nvSpPr>
        <p:spPr>
          <a:xfrm>
            <a:off x="4880610" y="2987042"/>
            <a:ext cx="4240530" cy="8448464"/>
          </a:xfrm>
          <a:prstGeom prst="rect">
            <a:avLst/>
          </a:prstGeom>
          <a:noFill/>
          <a:ln>
            <a:noFill/>
          </a:ln>
        </p:spPr>
        <p:txBody>
          <a:bodyPr spcFirstLastPara="1" wrap="square" lIns="128000" tIns="64000" rIns="128000" bIns="64000" anchor="t" anchorCtr="0">
            <a:normAutofit/>
          </a:bodyPr>
          <a:lstStyle>
            <a:lvl1pPr marL="457200" lvl="0" indent="-476250" algn="r" rtl="1">
              <a:lnSpc>
                <a:spcPct val="100000"/>
              </a:lnSpc>
              <a:spcBef>
                <a:spcPts val="780"/>
              </a:spcBef>
              <a:spcAft>
                <a:spcPts val="0"/>
              </a:spcAft>
              <a:buClr>
                <a:schemeClr val="dk1"/>
              </a:buClr>
              <a:buSzPts val="3900"/>
              <a:buChar char="•"/>
              <a:defRPr sz="3900"/>
            </a:lvl1pPr>
            <a:lvl2pPr marL="914400" lvl="1" indent="-444500" algn="r" rtl="1">
              <a:lnSpc>
                <a:spcPct val="100000"/>
              </a:lnSpc>
              <a:spcBef>
                <a:spcPts val="680"/>
              </a:spcBef>
              <a:spcAft>
                <a:spcPts val="0"/>
              </a:spcAft>
              <a:buClr>
                <a:schemeClr val="dk1"/>
              </a:buClr>
              <a:buSzPts val="3400"/>
              <a:buChar char="–"/>
              <a:defRPr sz="3400"/>
            </a:lvl2pPr>
            <a:lvl3pPr marL="1371600" lvl="2" indent="-406400" algn="r" rtl="1">
              <a:lnSpc>
                <a:spcPct val="100000"/>
              </a:lnSpc>
              <a:spcBef>
                <a:spcPts val="560"/>
              </a:spcBef>
              <a:spcAft>
                <a:spcPts val="0"/>
              </a:spcAft>
              <a:buClr>
                <a:schemeClr val="dk1"/>
              </a:buClr>
              <a:buSzPts val="2800"/>
              <a:buChar char="•"/>
              <a:defRPr sz="2800"/>
            </a:lvl3pPr>
            <a:lvl4pPr marL="1828800" lvl="3" indent="-387350" algn="r" rtl="1">
              <a:lnSpc>
                <a:spcPct val="100000"/>
              </a:lnSpc>
              <a:spcBef>
                <a:spcPts val="500"/>
              </a:spcBef>
              <a:spcAft>
                <a:spcPts val="0"/>
              </a:spcAft>
              <a:buClr>
                <a:schemeClr val="dk1"/>
              </a:buClr>
              <a:buSzPts val="2500"/>
              <a:buChar char="–"/>
              <a:defRPr sz="2500"/>
            </a:lvl4pPr>
            <a:lvl5pPr marL="2286000" lvl="4" indent="-387350" algn="r" rtl="1">
              <a:lnSpc>
                <a:spcPct val="100000"/>
              </a:lnSpc>
              <a:spcBef>
                <a:spcPts val="500"/>
              </a:spcBef>
              <a:spcAft>
                <a:spcPts val="0"/>
              </a:spcAft>
              <a:buClr>
                <a:schemeClr val="dk1"/>
              </a:buClr>
              <a:buSzPts val="2500"/>
              <a:buChar char="»"/>
              <a:defRPr sz="2500"/>
            </a:lvl5pPr>
            <a:lvl6pPr marL="2743200" lvl="5" indent="-387350" algn="r" rtl="1">
              <a:lnSpc>
                <a:spcPct val="100000"/>
              </a:lnSpc>
              <a:spcBef>
                <a:spcPts val="500"/>
              </a:spcBef>
              <a:spcAft>
                <a:spcPts val="0"/>
              </a:spcAft>
              <a:buClr>
                <a:schemeClr val="dk1"/>
              </a:buClr>
              <a:buSzPts val="2500"/>
              <a:buChar char="•"/>
              <a:defRPr sz="2500"/>
            </a:lvl6pPr>
            <a:lvl7pPr marL="3200400" lvl="6" indent="-387350" algn="r" rtl="1">
              <a:lnSpc>
                <a:spcPct val="100000"/>
              </a:lnSpc>
              <a:spcBef>
                <a:spcPts val="500"/>
              </a:spcBef>
              <a:spcAft>
                <a:spcPts val="0"/>
              </a:spcAft>
              <a:buClr>
                <a:schemeClr val="dk1"/>
              </a:buClr>
              <a:buSzPts val="2500"/>
              <a:buChar char="•"/>
              <a:defRPr sz="2500"/>
            </a:lvl7pPr>
            <a:lvl8pPr marL="3657600" lvl="7" indent="-387350" algn="r" rtl="1">
              <a:lnSpc>
                <a:spcPct val="100000"/>
              </a:lnSpc>
              <a:spcBef>
                <a:spcPts val="500"/>
              </a:spcBef>
              <a:spcAft>
                <a:spcPts val="0"/>
              </a:spcAft>
              <a:buClr>
                <a:schemeClr val="dk1"/>
              </a:buClr>
              <a:buSzPts val="2500"/>
              <a:buChar char="•"/>
              <a:defRPr sz="2500"/>
            </a:lvl8pPr>
            <a:lvl9pPr marL="4114800" lvl="8" indent="-387350" algn="r" rtl="1">
              <a:lnSpc>
                <a:spcPct val="100000"/>
              </a:lnSpc>
              <a:spcBef>
                <a:spcPts val="500"/>
              </a:spcBef>
              <a:spcAft>
                <a:spcPts val="0"/>
              </a:spcAft>
              <a:buClr>
                <a:schemeClr val="dk1"/>
              </a:buClr>
              <a:buSzPts val="2500"/>
              <a:buChar char="•"/>
              <a:defRPr sz="2500"/>
            </a:lvl9pPr>
          </a:lstStyle>
          <a:p>
            <a:endParaRPr/>
          </a:p>
        </p:txBody>
      </p:sp>
      <p:sp>
        <p:nvSpPr>
          <p:cNvPr id="33" name="Google Shape;33;p6"/>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6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80061" y="2865544"/>
            <a:ext cx="4242197"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39" name="Google Shape;39;p7"/>
          <p:cNvSpPr txBox="1">
            <a:spLocks noGrp="1"/>
          </p:cNvSpPr>
          <p:nvPr>
            <p:ph type="body" idx="2"/>
          </p:nvPr>
        </p:nvSpPr>
        <p:spPr>
          <a:xfrm>
            <a:off x="480061" y="4059766"/>
            <a:ext cx="4242197"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0" name="Google Shape;40;p7"/>
          <p:cNvSpPr txBox="1">
            <a:spLocks noGrp="1"/>
          </p:cNvSpPr>
          <p:nvPr>
            <p:ph type="body" idx="3"/>
          </p:nvPr>
        </p:nvSpPr>
        <p:spPr>
          <a:xfrm>
            <a:off x="4877278" y="2865544"/>
            <a:ext cx="4243863" cy="1194222"/>
          </a:xfrm>
          <a:prstGeom prst="rect">
            <a:avLst/>
          </a:prstGeom>
          <a:noFill/>
          <a:ln>
            <a:noFill/>
          </a:ln>
        </p:spPr>
        <p:txBody>
          <a:bodyPr spcFirstLastPara="1" wrap="square" lIns="128000" tIns="64000" rIns="128000" bIns="64000" anchor="b" anchorCtr="0">
            <a:normAutofit/>
          </a:bodyPr>
          <a:lstStyle>
            <a:lvl1pPr marL="457200" lvl="0" indent="-228600" algn="r" rtl="1">
              <a:lnSpc>
                <a:spcPct val="100000"/>
              </a:lnSpc>
              <a:spcBef>
                <a:spcPts val="680"/>
              </a:spcBef>
              <a:spcAft>
                <a:spcPts val="0"/>
              </a:spcAft>
              <a:buClr>
                <a:schemeClr val="dk1"/>
              </a:buClr>
              <a:buSzPts val="3400"/>
              <a:buNone/>
              <a:defRPr sz="3400" b="1"/>
            </a:lvl1pPr>
            <a:lvl2pPr marL="914400" lvl="1" indent="-228600" algn="r" rtl="1">
              <a:lnSpc>
                <a:spcPct val="100000"/>
              </a:lnSpc>
              <a:spcBef>
                <a:spcPts val="560"/>
              </a:spcBef>
              <a:spcAft>
                <a:spcPts val="0"/>
              </a:spcAft>
              <a:buClr>
                <a:schemeClr val="dk1"/>
              </a:buClr>
              <a:buSzPts val="2800"/>
              <a:buNone/>
              <a:defRPr sz="2800" b="1"/>
            </a:lvl2pPr>
            <a:lvl3pPr marL="1371600" lvl="2" indent="-228600" algn="r" rtl="1">
              <a:lnSpc>
                <a:spcPct val="100000"/>
              </a:lnSpc>
              <a:spcBef>
                <a:spcPts val="500"/>
              </a:spcBef>
              <a:spcAft>
                <a:spcPts val="0"/>
              </a:spcAft>
              <a:buClr>
                <a:schemeClr val="dk1"/>
              </a:buClr>
              <a:buSzPts val="2500"/>
              <a:buNone/>
              <a:defRPr sz="2500" b="1"/>
            </a:lvl3pPr>
            <a:lvl4pPr marL="1828800" lvl="3" indent="-228600" algn="r" rtl="1">
              <a:lnSpc>
                <a:spcPct val="100000"/>
              </a:lnSpc>
              <a:spcBef>
                <a:spcPts val="440"/>
              </a:spcBef>
              <a:spcAft>
                <a:spcPts val="0"/>
              </a:spcAft>
              <a:buClr>
                <a:schemeClr val="dk1"/>
              </a:buClr>
              <a:buSzPts val="2200"/>
              <a:buNone/>
              <a:defRPr sz="2200" b="1"/>
            </a:lvl4pPr>
            <a:lvl5pPr marL="2286000" lvl="4" indent="-228600" algn="r" rtl="1">
              <a:lnSpc>
                <a:spcPct val="100000"/>
              </a:lnSpc>
              <a:spcBef>
                <a:spcPts val="440"/>
              </a:spcBef>
              <a:spcAft>
                <a:spcPts val="0"/>
              </a:spcAft>
              <a:buClr>
                <a:schemeClr val="dk1"/>
              </a:buClr>
              <a:buSzPts val="2200"/>
              <a:buNone/>
              <a:defRPr sz="2200" b="1"/>
            </a:lvl5pPr>
            <a:lvl6pPr marL="2743200" lvl="5" indent="-228600" algn="r" rtl="1">
              <a:lnSpc>
                <a:spcPct val="100000"/>
              </a:lnSpc>
              <a:spcBef>
                <a:spcPts val="440"/>
              </a:spcBef>
              <a:spcAft>
                <a:spcPts val="0"/>
              </a:spcAft>
              <a:buClr>
                <a:schemeClr val="dk1"/>
              </a:buClr>
              <a:buSzPts val="2200"/>
              <a:buNone/>
              <a:defRPr sz="2200" b="1"/>
            </a:lvl6pPr>
            <a:lvl7pPr marL="3200400" lvl="6" indent="-228600" algn="r" rtl="1">
              <a:lnSpc>
                <a:spcPct val="100000"/>
              </a:lnSpc>
              <a:spcBef>
                <a:spcPts val="440"/>
              </a:spcBef>
              <a:spcAft>
                <a:spcPts val="0"/>
              </a:spcAft>
              <a:buClr>
                <a:schemeClr val="dk1"/>
              </a:buClr>
              <a:buSzPts val="2200"/>
              <a:buNone/>
              <a:defRPr sz="2200" b="1"/>
            </a:lvl7pPr>
            <a:lvl8pPr marL="3657600" lvl="7" indent="-228600" algn="r" rtl="1">
              <a:lnSpc>
                <a:spcPct val="100000"/>
              </a:lnSpc>
              <a:spcBef>
                <a:spcPts val="440"/>
              </a:spcBef>
              <a:spcAft>
                <a:spcPts val="0"/>
              </a:spcAft>
              <a:buClr>
                <a:schemeClr val="dk1"/>
              </a:buClr>
              <a:buSzPts val="2200"/>
              <a:buNone/>
              <a:defRPr sz="2200" b="1"/>
            </a:lvl8pPr>
            <a:lvl9pPr marL="4114800" lvl="8" indent="-228600" algn="r" rtl="1">
              <a:lnSpc>
                <a:spcPct val="100000"/>
              </a:lnSpc>
              <a:spcBef>
                <a:spcPts val="440"/>
              </a:spcBef>
              <a:spcAft>
                <a:spcPts val="0"/>
              </a:spcAft>
              <a:buClr>
                <a:schemeClr val="dk1"/>
              </a:buClr>
              <a:buSzPts val="2200"/>
              <a:buNone/>
              <a:defRPr sz="2200" b="1"/>
            </a:lvl9pPr>
          </a:lstStyle>
          <a:p>
            <a:endParaRPr/>
          </a:p>
        </p:txBody>
      </p:sp>
      <p:sp>
        <p:nvSpPr>
          <p:cNvPr id="41" name="Google Shape;41;p7"/>
          <p:cNvSpPr txBox="1">
            <a:spLocks noGrp="1"/>
          </p:cNvSpPr>
          <p:nvPr>
            <p:ph type="body" idx="4"/>
          </p:nvPr>
        </p:nvSpPr>
        <p:spPr>
          <a:xfrm>
            <a:off x="4877278" y="4059766"/>
            <a:ext cx="4243863" cy="7375738"/>
          </a:xfrm>
          <a:prstGeom prst="rect">
            <a:avLst/>
          </a:prstGeom>
          <a:noFill/>
          <a:ln>
            <a:noFill/>
          </a:ln>
        </p:spPr>
        <p:txBody>
          <a:bodyPr spcFirstLastPara="1" wrap="square" lIns="128000" tIns="64000" rIns="128000" bIns="64000" anchor="t" anchorCtr="0">
            <a:normAutofit/>
          </a:bodyPr>
          <a:lstStyle>
            <a:lvl1pPr marL="457200" lvl="0" indent="-444500" algn="r" rtl="1">
              <a:lnSpc>
                <a:spcPct val="100000"/>
              </a:lnSpc>
              <a:spcBef>
                <a:spcPts val="680"/>
              </a:spcBef>
              <a:spcAft>
                <a:spcPts val="0"/>
              </a:spcAft>
              <a:buClr>
                <a:schemeClr val="dk1"/>
              </a:buClr>
              <a:buSzPts val="3400"/>
              <a:buChar char="•"/>
              <a:defRPr sz="3400"/>
            </a:lvl1pPr>
            <a:lvl2pPr marL="914400" lvl="1" indent="-406400" algn="r" rtl="1">
              <a:lnSpc>
                <a:spcPct val="100000"/>
              </a:lnSpc>
              <a:spcBef>
                <a:spcPts val="560"/>
              </a:spcBef>
              <a:spcAft>
                <a:spcPts val="0"/>
              </a:spcAft>
              <a:buClr>
                <a:schemeClr val="dk1"/>
              </a:buClr>
              <a:buSzPts val="2800"/>
              <a:buChar char="–"/>
              <a:defRPr sz="2800"/>
            </a:lvl2pPr>
            <a:lvl3pPr marL="1371600" lvl="2" indent="-387350" algn="r" rtl="1">
              <a:lnSpc>
                <a:spcPct val="100000"/>
              </a:lnSpc>
              <a:spcBef>
                <a:spcPts val="500"/>
              </a:spcBef>
              <a:spcAft>
                <a:spcPts val="0"/>
              </a:spcAft>
              <a:buClr>
                <a:schemeClr val="dk1"/>
              </a:buClr>
              <a:buSzPts val="2500"/>
              <a:buChar char="•"/>
              <a:defRPr sz="2500"/>
            </a:lvl3pPr>
            <a:lvl4pPr marL="1828800" lvl="3" indent="-368300" algn="r" rtl="1">
              <a:lnSpc>
                <a:spcPct val="100000"/>
              </a:lnSpc>
              <a:spcBef>
                <a:spcPts val="440"/>
              </a:spcBef>
              <a:spcAft>
                <a:spcPts val="0"/>
              </a:spcAft>
              <a:buClr>
                <a:schemeClr val="dk1"/>
              </a:buClr>
              <a:buSzPts val="2200"/>
              <a:buChar char="–"/>
              <a:defRPr sz="2200"/>
            </a:lvl4pPr>
            <a:lvl5pPr marL="2286000" lvl="4" indent="-368300" algn="r" rtl="1">
              <a:lnSpc>
                <a:spcPct val="100000"/>
              </a:lnSpc>
              <a:spcBef>
                <a:spcPts val="440"/>
              </a:spcBef>
              <a:spcAft>
                <a:spcPts val="0"/>
              </a:spcAft>
              <a:buClr>
                <a:schemeClr val="dk1"/>
              </a:buClr>
              <a:buSzPts val="2200"/>
              <a:buChar char="»"/>
              <a:defRPr sz="2200"/>
            </a:lvl5pPr>
            <a:lvl6pPr marL="2743200" lvl="5" indent="-368300" algn="r" rtl="1">
              <a:lnSpc>
                <a:spcPct val="100000"/>
              </a:lnSpc>
              <a:spcBef>
                <a:spcPts val="440"/>
              </a:spcBef>
              <a:spcAft>
                <a:spcPts val="0"/>
              </a:spcAft>
              <a:buClr>
                <a:schemeClr val="dk1"/>
              </a:buClr>
              <a:buSzPts val="2200"/>
              <a:buChar char="•"/>
              <a:defRPr sz="2200"/>
            </a:lvl6pPr>
            <a:lvl7pPr marL="3200400" lvl="6" indent="-368300" algn="r" rtl="1">
              <a:lnSpc>
                <a:spcPct val="100000"/>
              </a:lnSpc>
              <a:spcBef>
                <a:spcPts val="440"/>
              </a:spcBef>
              <a:spcAft>
                <a:spcPts val="0"/>
              </a:spcAft>
              <a:buClr>
                <a:schemeClr val="dk1"/>
              </a:buClr>
              <a:buSzPts val="2200"/>
              <a:buChar char="•"/>
              <a:defRPr sz="2200"/>
            </a:lvl7pPr>
            <a:lvl8pPr marL="3657600" lvl="7" indent="-368300" algn="r" rtl="1">
              <a:lnSpc>
                <a:spcPct val="100000"/>
              </a:lnSpc>
              <a:spcBef>
                <a:spcPts val="440"/>
              </a:spcBef>
              <a:spcAft>
                <a:spcPts val="0"/>
              </a:spcAft>
              <a:buClr>
                <a:schemeClr val="dk1"/>
              </a:buClr>
              <a:buSzPts val="2200"/>
              <a:buChar char="•"/>
              <a:defRPr sz="2200"/>
            </a:lvl8pPr>
            <a:lvl9pPr marL="4114800" lvl="8" indent="-368300" algn="r" rtl="1">
              <a:lnSpc>
                <a:spcPct val="100000"/>
              </a:lnSpc>
              <a:spcBef>
                <a:spcPts val="440"/>
              </a:spcBef>
              <a:spcAft>
                <a:spcPts val="0"/>
              </a:spcAft>
              <a:buClr>
                <a:schemeClr val="dk1"/>
              </a:buClr>
              <a:buSzPts val="2200"/>
              <a:buChar char="•"/>
              <a:defRPr sz="2200"/>
            </a:lvl9pPr>
          </a:lstStyle>
          <a:p>
            <a:endParaRPr/>
          </a:p>
        </p:txBody>
      </p:sp>
      <p:sp>
        <p:nvSpPr>
          <p:cNvPr id="42" name="Google Shape;42;p7"/>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lvl="0" algn="ctr" rtl="1">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80061" y="509694"/>
            <a:ext cx="3158729" cy="2169160"/>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753803" y="509695"/>
            <a:ext cx="5367338" cy="10925811"/>
          </a:xfrm>
          <a:prstGeom prst="rect">
            <a:avLst/>
          </a:prstGeom>
          <a:noFill/>
          <a:ln>
            <a:noFill/>
          </a:ln>
        </p:spPr>
        <p:txBody>
          <a:bodyPr spcFirstLastPara="1" wrap="square" lIns="128000" tIns="64000" rIns="128000" bIns="64000" anchor="t" anchorCtr="0">
            <a:normAutofit/>
          </a:bodyPr>
          <a:lstStyle>
            <a:lvl1pPr marL="457200" lvl="0" indent="-514350" algn="r" rtl="1">
              <a:lnSpc>
                <a:spcPct val="100000"/>
              </a:lnSpc>
              <a:spcBef>
                <a:spcPts val="900"/>
              </a:spcBef>
              <a:spcAft>
                <a:spcPts val="0"/>
              </a:spcAft>
              <a:buClr>
                <a:schemeClr val="dk1"/>
              </a:buClr>
              <a:buSzPts val="4500"/>
              <a:buChar char="•"/>
              <a:defRPr sz="4500"/>
            </a:lvl1pPr>
            <a:lvl2pPr marL="914400" lvl="1" indent="-476250" algn="r" rtl="1">
              <a:lnSpc>
                <a:spcPct val="100000"/>
              </a:lnSpc>
              <a:spcBef>
                <a:spcPts val="780"/>
              </a:spcBef>
              <a:spcAft>
                <a:spcPts val="0"/>
              </a:spcAft>
              <a:buClr>
                <a:schemeClr val="dk1"/>
              </a:buClr>
              <a:buSzPts val="3900"/>
              <a:buChar char="–"/>
              <a:defRPr sz="3900"/>
            </a:lvl2pPr>
            <a:lvl3pPr marL="1371600" lvl="2" indent="-444500" algn="r" rtl="1">
              <a:lnSpc>
                <a:spcPct val="100000"/>
              </a:lnSpc>
              <a:spcBef>
                <a:spcPts val="680"/>
              </a:spcBef>
              <a:spcAft>
                <a:spcPts val="0"/>
              </a:spcAft>
              <a:buClr>
                <a:schemeClr val="dk1"/>
              </a:buClr>
              <a:buSzPts val="3400"/>
              <a:buChar char="•"/>
              <a:defRPr sz="3400"/>
            </a:lvl3pPr>
            <a:lvl4pPr marL="1828800" lvl="3" indent="-406400" algn="r" rtl="1">
              <a:lnSpc>
                <a:spcPct val="100000"/>
              </a:lnSpc>
              <a:spcBef>
                <a:spcPts val="560"/>
              </a:spcBef>
              <a:spcAft>
                <a:spcPts val="0"/>
              </a:spcAft>
              <a:buClr>
                <a:schemeClr val="dk1"/>
              </a:buClr>
              <a:buSzPts val="2800"/>
              <a:buChar char="–"/>
              <a:defRPr sz="2800"/>
            </a:lvl4pPr>
            <a:lvl5pPr marL="2286000" lvl="4" indent="-406400" algn="r" rtl="1">
              <a:lnSpc>
                <a:spcPct val="100000"/>
              </a:lnSpc>
              <a:spcBef>
                <a:spcPts val="560"/>
              </a:spcBef>
              <a:spcAft>
                <a:spcPts val="0"/>
              </a:spcAft>
              <a:buClr>
                <a:schemeClr val="dk1"/>
              </a:buClr>
              <a:buSzPts val="2800"/>
              <a:buChar char="»"/>
              <a:defRPr sz="2800"/>
            </a:lvl5pPr>
            <a:lvl6pPr marL="2743200" lvl="5" indent="-406400" algn="r" rtl="1">
              <a:lnSpc>
                <a:spcPct val="100000"/>
              </a:lnSpc>
              <a:spcBef>
                <a:spcPts val="560"/>
              </a:spcBef>
              <a:spcAft>
                <a:spcPts val="0"/>
              </a:spcAft>
              <a:buClr>
                <a:schemeClr val="dk1"/>
              </a:buClr>
              <a:buSzPts val="2800"/>
              <a:buChar char="•"/>
              <a:defRPr sz="2800"/>
            </a:lvl6pPr>
            <a:lvl7pPr marL="3200400" lvl="6" indent="-406400" algn="r" rtl="1">
              <a:lnSpc>
                <a:spcPct val="100000"/>
              </a:lnSpc>
              <a:spcBef>
                <a:spcPts val="560"/>
              </a:spcBef>
              <a:spcAft>
                <a:spcPts val="0"/>
              </a:spcAft>
              <a:buClr>
                <a:schemeClr val="dk1"/>
              </a:buClr>
              <a:buSzPts val="2800"/>
              <a:buChar char="•"/>
              <a:defRPr sz="2800"/>
            </a:lvl7pPr>
            <a:lvl8pPr marL="3657600" lvl="7" indent="-406400" algn="r" rtl="1">
              <a:lnSpc>
                <a:spcPct val="100000"/>
              </a:lnSpc>
              <a:spcBef>
                <a:spcPts val="560"/>
              </a:spcBef>
              <a:spcAft>
                <a:spcPts val="0"/>
              </a:spcAft>
              <a:buClr>
                <a:schemeClr val="dk1"/>
              </a:buClr>
              <a:buSzPts val="2800"/>
              <a:buChar char="•"/>
              <a:defRPr sz="2800"/>
            </a:lvl8pPr>
            <a:lvl9pPr marL="4114800" lvl="8" indent="-406400" algn="r" rtl="1">
              <a:lnSpc>
                <a:spcPct val="100000"/>
              </a:lnSpc>
              <a:spcBef>
                <a:spcPts val="560"/>
              </a:spcBef>
              <a:spcAft>
                <a:spcPts val="0"/>
              </a:spcAft>
              <a:buClr>
                <a:schemeClr val="dk1"/>
              </a:buClr>
              <a:buSzPts val="2800"/>
              <a:buChar char="•"/>
              <a:defRPr sz="2800"/>
            </a:lvl9pPr>
          </a:lstStyle>
          <a:p>
            <a:endParaRPr/>
          </a:p>
        </p:txBody>
      </p:sp>
      <p:sp>
        <p:nvSpPr>
          <p:cNvPr id="57" name="Google Shape;57;p10"/>
          <p:cNvSpPr txBox="1">
            <a:spLocks noGrp="1"/>
          </p:cNvSpPr>
          <p:nvPr>
            <p:ph type="body" idx="2"/>
          </p:nvPr>
        </p:nvSpPr>
        <p:spPr>
          <a:xfrm>
            <a:off x="480061" y="2678855"/>
            <a:ext cx="3158729" cy="8756651"/>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58" name="Google Shape;58;p10"/>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1881902" y="8961121"/>
            <a:ext cx="5760720" cy="1057911"/>
          </a:xfrm>
          <a:prstGeom prst="rect">
            <a:avLst/>
          </a:prstGeom>
          <a:noFill/>
          <a:ln>
            <a:noFill/>
          </a:ln>
        </p:spPr>
        <p:txBody>
          <a:bodyPr spcFirstLastPara="1" wrap="square" lIns="128000" tIns="64000" rIns="128000" bIns="64000" anchor="b" anchorCtr="0">
            <a:normAutofit/>
          </a:bodyPr>
          <a:lstStyle>
            <a:lvl1pPr lvl="0" algn="r" rtl="1">
              <a:lnSpc>
                <a:spcPct val="100000"/>
              </a:lnSpc>
              <a:spcBef>
                <a:spcPts val="0"/>
              </a:spcBef>
              <a:spcAft>
                <a:spcPts val="0"/>
              </a:spcAft>
              <a:buClr>
                <a:schemeClr val="dk1"/>
              </a:buClr>
              <a:buSzPts val="2800"/>
              <a:buFont typeface="Calibri"/>
              <a:buNone/>
              <a:defRPr sz="28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1881902" y="1143846"/>
            <a:ext cx="5760720" cy="7680960"/>
          </a:xfrm>
          <a:prstGeom prst="rect">
            <a:avLst/>
          </a:prstGeom>
          <a:noFill/>
          <a:ln>
            <a:noFill/>
          </a:ln>
        </p:spPr>
      </p:sp>
      <p:sp>
        <p:nvSpPr>
          <p:cNvPr id="64" name="Google Shape;64;p11"/>
          <p:cNvSpPr txBox="1">
            <a:spLocks noGrp="1"/>
          </p:cNvSpPr>
          <p:nvPr>
            <p:ph type="body" idx="1"/>
          </p:nvPr>
        </p:nvSpPr>
        <p:spPr>
          <a:xfrm>
            <a:off x="1881902" y="10019032"/>
            <a:ext cx="5760720" cy="1502409"/>
          </a:xfrm>
          <a:prstGeom prst="rect">
            <a:avLst/>
          </a:prstGeom>
          <a:noFill/>
          <a:ln>
            <a:noFill/>
          </a:ln>
        </p:spPr>
        <p:txBody>
          <a:bodyPr spcFirstLastPara="1" wrap="square" lIns="128000" tIns="64000" rIns="128000" bIns="64000" anchor="t" anchorCtr="0">
            <a:normAutofit/>
          </a:bodyPr>
          <a:lstStyle>
            <a:lvl1pPr marL="457200" lvl="0" indent="-228600" algn="r" rtl="1">
              <a:lnSpc>
                <a:spcPct val="100000"/>
              </a:lnSpc>
              <a:spcBef>
                <a:spcPts val="400"/>
              </a:spcBef>
              <a:spcAft>
                <a:spcPts val="0"/>
              </a:spcAft>
              <a:buClr>
                <a:schemeClr val="dk1"/>
              </a:buClr>
              <a:buSzPts val="2000"/>
              <a:buNone/>
              <a:defRPr sz="2000"/>
            </a:lvl1pPr>
            <a:lvl2pPr marL="914400" lvl="1" indent="-228600" algn="r" rtl="1">
              <a:lnSpc>
                <a:spcPct val="100000"/>
              </a:lnSpc>
              <a:spcBef>
                <a:spcPts val="340"/>
              </a:spcBef>
              <a:spcAft>
                <a:spcPts val="0"/>
              </a:spcAft>
              <a:buClr>
                <a:schemeClr val="dk1"/>
              </a:buClr>
              <a:buSzPts val="1700"/>
              <a:buNone/>
              <a:defRPr sz="1700"/>
            </a:lvl2pPr>
            <a:lvl3pPr marL="1371600" lvl="2" indent="-228600" algn="r" rtl="1">
              <a:lnSpc>
                <a:spcPct val="100000"/>
              </a:lnSpc>
              <a:spcBef>
                <a:spcPts val="280"/>
              </a:spcBef>
              <a:spcAft>
                <a:spcPts val="0"/>
              </a:spcAft>
              <a:buClr>
                <a:schemeClr val="dk1"/>
              </a:buClr>
              <a:buSzPts val="1400"/>
              <a:buNone/>
              <a:defRPr sz="1400"/>
            </a:lvl3pPr>
            <a:lvl4pPr marL="1828800" lvl="3" indent="-228600" algn="r" rtl="1">
              <a:lnSpc>
                <a:spcPct val="100000"/>
              </a:lnSpc>
              <a:spcBef>
                <a:spcPts val="260"/>
              </a:spcBef>
              <a:spcAft>
                <a:spcPts val="0"/>
              </a:spcAft>
              <a:buClr>
                <a:schemeClr val="dk1"/>
              </a:buClr>
              <a:buSzPts val="1300"/>
              <a:buNone/>
              <a:defRPr sz="1300"/>
            </a:lvl4pPr>
            <a:lvl5pPr marL="2286000" lvl="4" indent="-228600" algn="r" rtl="1">
              <a:lnSpc>
                <a:spcPct val="100000"/>
              </a:lnSpc>
              <a:spcBef>
                <a:spcPts val="260"/>
              </a:spcBef>
              <a:spcAft>
                <a:spcPts val="0"/>
              </a:spcAft>
              <a:buClr>
                <a:schemeClr val="dk1"/>
              </a:buClr>
              <a:buSzPts val="1300"/>
              <a:buNone/>
              <a:defRPr sz="1300"/>
            </a:lvl5pPr>
            <a:lvl6pPr marL="2743200" lvl="5" indent="-228600" algn="r" rtl="1">
              <a:lnSpc>
                <a:spcPct val="100000"/>
              </a:lnSpc>
              <a:spcBef>
                <a:spcPts val="260"/>
              </a:spcBef>
              <a:spcAft>
                <a:spcPts val="0"/>
              </a:spcAft>
              <a:buClr>
                <a:schemeClr val="dk1"/>
              </a:buClr>
              <a:buSzPts val="1300"/>
              <a:buNone/>
              <a:defRPr sz="1300"/>
            </a:lvl6pPr>
            <a:lvl7pPr marL="3200400" lvl="6" indent="-228600" algn="r" rtl="1">
              <a:lnSpc>
                <a:spcPct val="100000"/>
              </a:lnSpc>
              <a:spcBef>
                <a:spcPts val="260"/>
              </a:spcBef>
              <a:spcAft>
                <a:spcPts val="0"/>
              </a:spcAft>
              <a:buClr>
                <a:schemeClr val="dk1"/>
              </a:buClr>
              <a:buSzPts val="1300"/>
              <a:buNone/>
              <a:defRPr sz="1300"/>
            </a:lvl7pPr>
            <a:lvl8pPr marL="3657600" lvl="7" indent="-228600" algn="r" rtl="1">
              <a:lnSpc>
                <a:spcPct val="100000"/>
              </a:lnSpc>
              <a:spcBef>
                <a:spcPts val="260"/>
              </a:spcBef>
              <a:spcAft>
                <a:spcPts val="0"/>
              </a:spcAft>
              <a:buClr>
                <a:schemeClr val="dk1"/>
              </a:buClr>
              <a:buSzPts val="1300"/>
              <a:buNone/>
              <a:defRPr sz="1300"/>
            </a:lvl8pPr>
            <a:lvl9pPr marL="4114800" lvl="8" indent="-228600" algn="r" rtl="1">
              <a:lnSpc>
                <a:spcPct val="100000"/>
              </a:lnSpc>
              <a:spcBef>
                <a:spcPts val="260"/>
              </a:spcBef>
              <a:spcAft>
                <a:spcPts val="0"/>
              </a:spcAft>
              <a:buClr>
                <a:schemeClr val="dk1"/>
              </a:buClr>
              <a:buSzPts val="1300"/>
              <a:buNone/>
              <a:defRPr sz="1300"/>
            </a:lvl9pPr>
          </a:lstStyle>
          <a:p>
            <a:endParaRPr/>
          </a:p>
        </p:txBody>
      </p:sp>
      <p:sp>
        <p:nvSpPr>
          <p:cNvPr id="65" name="Google Shape;65;p11"/>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lvl="0" algn="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lvl="0" algn="ctr" rtl="1">
              <a:lnSpc>
                <a:spcPct val="100000"/>
              </a:lnSpc>
              <a:spcBef>
                <a:spcPts val="0"/>
              </a:spcBef>
              <a:spcAft>
                <a:spcPts val="0"/>
              </a:spcAft>
              <a:buSzPts val="1400"/>
              <a:buNone/>
              <a:defRPr/>
            </a:lvl1pPr>
            <a:lvl2pPr lvl="1" algn="r" rtl="1">
              <a:lnSpc>
                <a:spcPct val="100000"/>
              </a:lnSpc>
              <a:spcBef>
                <a:spcPts val="0"/>
              </a:spcBef>
              <a:spcAft>
                <a:spcPts val="0"/>
              </a:spcAft>
              <a:buSzPts val="1400"/>
              <a:buNone/>
              <a:defRPr/>
            </a:lvl2pPr>
            <a:lvl3pPr lvl="2" algn="r" rtl="1">
              <a:lnSpc>
                <a:spcPct val="100000"/>
              </a:lnSpc>
              <a:spcBef>
                <a:spcPts val="0"/>
              </a:spcBef>
              <a:spcAft>
                <a:spcPts val="0"/>
              </a:spcAft>
              <a:buSzPts val="1400"/>
              <a:buNone/>
              <a:defRPr/>
            </a:lvl3pPr>
            <a:lvl4pPr lvl="3" algn="r" rtl="1">
              <a:lnSpc>
                <a:spcPct val="100000"/>
              </a:lnSpc>
              <a:spcBef>
                <a:spcPts val="0"/>
              </a:spcBef>
              <a:spcAft>
                <a:spcPts val="0"/>
              </a:spcAft>
              <a:buSzPts val="1400"/>
              <a:buNone/>
              <a:defRPr/>
            </a:lvl4pPr>
            <a:lvl5pPr lvl="4" algn="r" rtl="1">
              <a:lnSpc>
                <a:spcPct val="100000"/>
              </a:lnSpc>
              <a:spcBef>
                <a:spcPts val="0"/>
              </a:spcBef>
              <a:spcAft>
                <a:spcPts val="0"/>
              </a:spcAft>
              <a:buSzPts val="1400"/>
              <a:buNone/>
              <a:defRPr/>
            </a:lvl5pPr>
            <a:lvl6pPr lvl="5" algn="r" rtl="1">
              <a:lnSpc>
                <a:spcPct val="100000"/>
              </a:lnSpc>
              <a:spcBef>
                <a:spcPts val="0"/>
              </a:spcBef>
              <a:spcAft>
                <a:spcPts val="0"/>
              </a:spcAft>
              <a:buSzPts val="1400"/>
              <a:buNone/>
              <a:defRPr/>
            </a:lvl6pPr>
            <a:lvl7pPr lvl="6" algn="r" rtl="1">
              <a:lnSpc>
                <a:spcPct val="100000"/>
              </a:lnSpc>
              <a:spcBef>
                <a:spcPts val="0"/>
              </a:spcBef>
              <a:spcAft>
                <a:spcPts val="0"/>
              </a:spcAft>
              <a:buSzPts val="1400"/>
              <a:buNone/>
              <a:defRPr/>
            </a:lvl7pPr>
            <a:lvl8pPr lvl="7" algn="r" rtl="1">
              <a:lnSpc>
                <a:spcPct val="100000"/>
              </a:lnSpc>
              <a:spcBef>
                <a:spcPts val="0"/>
              </a:spcBef>
              <a:spcAft>
                <a:spcPts val="0"/>
              </a:spcAft>
              <a:buSzPts val="1400"/>
              <a:buNone/>
              <a:defRPr/>
            </a:lvl8pPr>
            <a:lvl9pPr lvl="8" algn="r" rtl="1">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80060" y="512658"/>
            <a:ext cx="8641080" cy="2133600"/>
          </a:xfrm>
          <a:prstGeom prst="rect">
            <a:avLst/>
          </a:prstGeom>
          <a:noFill/>
          <a:ln>
            <a:noFill/>
          </a:ln>
        </p:spPr>
        <p:txBody>
          <a:bodyPr spcFirstLastPara="1" wrap="square" lIns="128000" tIns="64000" rIns="128000" bIns="64000" anchor="ctr" anchorCtr="0">
            <a:normAutofit/>
          </a:bodyPr>
          <a:lstStyle>
            <a:lvl1pPr marR="0" lvl="0" algn="ctr" rtl="1">
              <a:lnSpc>
                <a:spcPct val="100000"/>
              </a:lnSpc>
              <a:spcBef>
                <a:spcPts val="0"/>
              </a:spcBef>
              <a:spcAft>
                <a:spcPts val="0"/>
              </a:spcAft>
              <a:buClr>
                <a:schemeClr val="dk1"/>
              </a:buClr>
              <a:buSzPts val="6200"/>
              <a:buFont typeface="Calibri"/>
              <a:buNone/>
              <a:defRPr sz="6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480060" y="2987042"/>
            <a:ext cx="8641080" cy="8448464"/>
          </a:xfrm>
          <a:prstGeom prst="rect">
            <a:avLst/>
          </a:prstGeom>
          <a:noFill/>
          <a:ln>
            <a:noFill/>
          </a:ln>
        </p:spPr>
        <p:txBody>
          <a:bodyPr spcFirstLastPara="1" wrap="square" lIns="128000" tIns="64000" rIns="128000" bIns="64000" anchor="t" anchorCtr="0">
            <a:normAutofit/>
          </a:bodyPr>
          <a:lstStyle>
            <a:lvl1pPr marL="457200" marR="0" lvl="0" indent="-514350" algn="r" rtl="1">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Calibri"/>
                <a:ea typeface="Calibri"/>
                <a:cs typeface="Calibri"/>
                <a:sym typeface="Calibri"/>
              </a:defRPr>
            </a:lvl1pPr>
            <a:lvl2pPr marL="914400" marR="0" lvl="1" indent="-476250" algn="r" rtl="1">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Calibri"/>
                <a:ea typeface="Calibri"/>
                <a:cs typeface="Calibri"/>
                <a:sym typeface="Calibri"/>
              </a:defRPr>
            </a:lvl2pPr>
            <a:lvl3pPr marL="1371600" marR="0" lvl="2" indent="-444500" algn="r" rtl="1">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3pPr>
            <a:lvl4pPr marL="1828800" marR="0" lvl="3"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6pPr>
            <a:lvl7pPr marL="3200400" marR="0" lvl="6"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7pPr>
            <a:lvl8pPr marL="3657600" marR="0" lvl="7"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8pPr>
            <a:lvl9pPr marL="4114800" marR="0" lvl="8" indent="-406400" algn="r" rtl="1">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80860" y="11865188"/>
            <a:ext cx="2240280" cy="681566"/>
          </a:xfrm>
          <a:prstGeom prst="rect">
            <a:avLst/>
          </a:prstGeom>
          <a:noFill/>
          <a:ln>
            <a:noFill/>
          </a:ln>
        </p:spPr>
        <p:txBody>
          <a:bodyPr spcFirstLastPara="1" wrap="square" lIns="128000" tIns="64000" rIns="128000" bIns="64000" anchor="ctr" anchorCtr="0">
            <a:noAutofit/>
          </a:bodyPr>
          <a:lstStyle>
            <a:lvl1pPr marR="0" lvl="0" algn="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0410" y="11865188"/>
            <a:ext cx="3040380" cy="681566"/>
          </a:xfrm>
          <a:prstGeom prst="rect">
            <a:avLst/>
          </a:prstGeom>
          <a:noFill/>
          <a:ln>
            <a:noFill/>
          </a:ln>
        </p:spPr>
        <p:txBody>
          <a:bodyPr spcFirstLastPara="1" wrap="square" lIns="128000" tIns="64000" rIns="128000" bIns="64000" anchor="ctr" anchorCtr="0">
            <a:noAutofit/>
          </a:bodyPr>
          <a:lstStyle>
            <a:lvl1pPr marR="0" lvl="0" algn="ctr" rtl="1">
              <a:lnSpc>
                <a:spcPct val="100000"/>
              </a:lnSpc>
              <a:spcBef>
                <a:spcPts val="0"/>
              </a:spcBef>
              <a:spcAft>
                <a:spcPts val="0"/>
              </a:spcAft>
              <a:buClr>
                <a:srgbClr val="000000"/>
              </a:buClr>
              <a:buSzPts val="1400"/>
              <a:buFont typeface="Arial"/>
              <a:buNone/>
              <a:defRPr sz="1700" b="0" i="0" u="none" strike="noStrike" cap="none">
                <a:solidFill>
                  <a:srgbClr val="888888"/>
                </a:solidFill>
                <a:latin typeface="Calibri"/>
                <a:ea typeface="Calibri"/>
                <a:cs typeface="Calibri"/>
                <a:sym typeface="Calibri"/>
              </a:defRPr>
            </a:lvl1pPr>
            <a:lvl2pPr marR="0" lvl="1"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2pPr>
            <a:lvl3pPr marR="0" lvl="2"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3pPr>
            <a:lvl4pPr marR="0" lvl="3"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4pPr>
            <a:lvl5pPr marR="0" lvl="4"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5pPr>
            <a:lvl6pPr marR="0" lvl="5"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6pPr>
            <a:lvl7pPr marR="0" lvl="6"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7pPr>
            <a:lvl8pPr marR="0" lvl="7"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8pPr>
            <a:lvl9pPr marR="0" lvl="8" algn="r" rtl="1">
              <a:lnSpc>
                <a:spcPct val="100000"/>
              </a:lnSpc>
              <a:spcBef>
                <a:spcPts val="0"/>
              </a:spcBef>
              <a:spcAft>
                <a:spcPts val="0"/>
              </a:spcAft>
              <a:buClr>
                <a:srgbClr val="000000"/>
              </a:buClr>
              <a:buSzPts val="1400"/>
              <a:buFont typeface="Arial"/>
              <a:buNone/>
              <a:defRPr sz="25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0060" y="11865188"/>
            <a:ext cx="2240280" cy="681566"/>
          </a:xfrm>
          <a:prstGeom prst="rect">
            <a:avLst/>
          </a:prstGeom>
          <a:noFill/>
          <a:ln>
            <a:noFill/>
          </a:ln>
        </p:spPr>
        <p:txBody>
          <a:bodyPr spcFirstLastPara="1" wrap="square" lIns="128000" tIns="64000" rIns="128000" bIns="64000" anchor="ctr" anchorCtr="0">
            <a:noAutofit/>
          </a:bodyPr>
          <a:lstStyle>
            <a:lvl1pPr marL="0" marR="0" lvl="0"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1pPr>
            <a:lvl2pPr marL="0" marR="0" lvl="1"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2pPr>
            <a:lvl3pPr marL="0" marR="0" lvl="2"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3pPr>
            <a:lvl4pPr marL="0" marR="0" lvl="3"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4pPr>
            <a:lvl5pPr marL="0" marR="0" lvl="4"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5pPr>
            <a:lvl6pPr marL="0" marR="0" lvl="5"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6pPr>
            <a:lvl7pPr marL="0" marR="0" lvl="6"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7pPr>
            <a:lvl8pPr marL="0" marR="0" lvl="7"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8pPr>
            <a:lvl9pPr marL="0" marR="0" lvl="8" indent="0" algn="l" rtl="1">
              <a:lnSpc>
                <a:spcPct val="100000"/>
              </a:lnSpc>
              <a:spcBef>
                <a:spcPts val="0"/>
              </a:spcBef>
              <a:spcAft>
                <a:spcPts val="0"/>
              </a:spcAft>
              <a:buClr>
                <a:srgbClr val="000000"/>
              </a:buClr>
              <a:buSzPts val="1700"/>
              <a:buFont typeface="Arial"/>
              <a:buNone/>
              <a:defRPr sz="17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SA"/>
              <a:pPr marL="0" lvl="0" indent="0" algn="l" rtl="1">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a:stretch/>
        </p:blipFill>
        <p:spPr>
          <a:xfrm>
            <a:off x="-1" y="0"/>
            <a:ext cx="9601201" cy="12801600"/>
          </a:xfrm>
          <a:prstGeom prst="rect">
            <a:avLst/>
          </a:prstGeom>
          <a:noFill/>
          <a:ln>
            <a:noFill/>
          </a:ln>
        </p:spPr>
      </p:pic>
      <p:sp>
        <p:nvSpPr>
          <p:cNvPr id="86" name="Google Shape;86;p1"/>
          <p:cNvSpPr txBox="1"/>
          <p:nvPr/>
        </p:nvSpPr>
        <p:spPr>
          <a:xfrm>
            <a:off x="4803739" y="1792288"/>
            <a:ext cx="4677381" cy="1440160"/>
          </a:xfrm>
          <a:prstGeom prst="rect">
            <a:avLst/>
          </a:prstGeom>
          <a:noFill/>
          <a:ln>
            <a:noFill/>
          </a:ln>
        </p:spPr>
        <p:txBody>
          <a:bodyPr spcFirstLastPara="1" wrap="square" lIns="91425" tIns="45700" rIns="91425" bIns="45700" anchor="t" anchorCtr="0">
            <a:spAutoFit/>
          </a:bodyPr>
          <a:lstStyle/>
          <a:p>
            <a:pPr marL="0" marR="0" lvl="0" indent="0" algn="r" rtl="1">
              <a:lnSpc>
                <a:spcPct val="100000"/>
              </a:lnSpc>
              <a:spcBef>
                <a:spcPts val="0"/>
              </a:spcBef>
              <a:spcAft>
                <a:spcPts val="0"/>
              </a:spcAft>
              <a:buClr>
                <a:srgbClr val="000000"/>
              </a:buClr>
              <a:buSzPts val="2500"/>
              <a:buFont typeface="Arial"/>
              <a:buNone/>
            </a:pPr>
            <a:endParaRPr sz="2500" b="0" i="0" u="none" strike="noStrike" cap="none">
              <a:solidFill>
                <a:schemeClr val="dk1"/>
              </a:solidFill>
              <a:latin typeface="Calibri"/>
              <a:ea typeface="Calibri"/>
              <a:cs typeface="Calibri"/>
              <a:sym typeface="Calibri"/>
            </a:endParaRPr>
          </a:p>
        </p:txBody>
      </p:sp>
      <p:sp>
        <p:nvSpPr>
          <p:cNvPr id="16" name="Rectangle 15"/>
          <p:cNvSpPr/>
          <p:nvPr/>
        </p:nvSpPr>
        <p:spPr>
          <a:xfrm>
            <a:off x="6260123" y="6770077"/>
            <a:ext cx="3006969" cy="338554"/>
          </a:xfrm>
          <a:prstGeom prst="rect">
            <a:avLst/>
          </a:prstGeom>
        </p:spPr>
        <p:txBody>
          <a:bodyPr wrap="square">
            <a:spAutoFit/>
          </a:bodyPr>
          <a:lstStyle/>
          <a:p>
            <a:pPr algn="r"/>
            <a:r>
              <a:rPr lang="fa-IR" sz="1600" dirty="0"/>
              <a:t>  </a:t>
            </a:r>
          </a:p>
        </p:txBody>
      </p:sp>
      <p:sp>
        <p:nvSpPr>
          <p:cNvPr id="19" name="Rectangle 18"/>
          <p:cNvSpPr/>
          <p:nvPr/>
        </p:nvSpPr>
        <p:spPr>
          <a:xfrm>
            <a:off x="107575" y="5986944"/>
            <a:ext cx="5734913" cy="1815882"/>
          </a:xfrm>
          <a:prstGeom prst="rect">
            <a:avLst/>
          </a:prstGeom>
        </p:spPr>
        <p:txBody>
          <a:bodyPr wrap="square">
            <a:spAutoFit/>
          </a:bodyPr>
          <a:lstStyle/>
          <a:p>
            <a:pPr algn="justLow" rtl="1"/>
            <a:r>
              <a:rPr lang="fa-IR" dirty="0">
                <a:solidFill>
                  <a:schemeClr val="bg1"/>
                </a:solidFill>
                <a:cs typeface="B Nazanin" panose="00000400000000000000" pitchFamily="2" charset="-78"/>
              </a:rPr>
              <a:t>جامعه آماری این پژوهش مطالعات انجام گرفته در رابطه با موضوع اختلال اسکیزوفرنی و سابقه سوءمصرف مواد مخدر است. از آن جا که در زبان فارسی کمبود پیشینه تحقیق برای موضوع مورد نظر وجود داشت، پژوهشگران بر آن شدند تا این پژوهش را با روش مقاله مروری با کمک جستجوی پیشرفته کلیدواژه‌ها در </a:t>
            </a:r>
            <a:r>
              <a:rPr lang="en-US" dirty="0">
                <a:solidFill>
                  <a:schemeClr val="bg1"/>
                </a:solidFill>
                <a:cs typeface="B Nazanin" panose="00000400000000000000" pitchFamily="2" charset="-78"/>
              </a:rPr>
              <a:t>Google Scholar</a:t>
            </a:r>
            <a:r>
              <a:rPr lang="fa-IR" dirty="0">
                <a:solidFill>
                  <a:schemeClr val="bg1"/>
                </a:solidFill>
                <a:cs typeface="B Nazanin" panose="00000400000000000000" pitchFamily="2" charset="-78"/>
              </a:rPr>
              <a:t> انجام دهند، تا با گردآوری یک پایگاه داده از مقالات با موضوع مشابه سعی در جبران این کمبود در پیشینه تحقیق زبان فارسی کنند. این پایگاه داده مهم‌ترین مسائل هر یک از مقالات شامل عنوان، نویسندگان، سال انتشار، محل انتشار، جمعیت هدف، نوع مطالعه، سوال اصلی پژوهش، نوع مواد مخدر مورد بررسی در پژوهش، اختلالات همراه احتمالی، محدودیت‌های پژوهش و در نهایت یافته‌های اصلی هر پژوهش‌ را استخراج و به شکل منظم دسته‌بندی می‌کند.</a:t>
            </a:r>
          </a:p>
        </p:txBody>
      </p:sp>
      <p:sp>
        <p:nvSpPr>
          <p:cNvPr id="23" name="Rectangle 22"/>
          <p:cNvSpPr/>
          <p:nvPr/>
        </p:nvSpPr>
        <p:spPr>
          <a:xfrm>
            <a:off x="191522" y="9521672"/>
            <a:ext cx="9019103" cy="1116972"/>
          </a:xfrm>
          <a:prstGeom prst="rect">
            <a:avLst/>
          </a:prstGeom>
        </p:spPr>
        <p:txBody>
          <a:bodyPr wrap="square">
            <a:spAutoFit/>
          </a:bodyPr>
          <a:lstStyle/>
          <a:p>
            <a:pPr marL="0" marR="0" algn="justLow" rtl="1">
              <a:lnSpc>
                <a:spcPct val="107000"/>
              </a:lnSpc>
              <a:spcBef>
                <a:spcPts val="0"/>
              </a:spcBef>
              <a:spcAft>
                <a:spcPts val="800"/>
              </a:spcAft>
            </a:pPr>
            <a:r>
              <a:rPr lang="fa-IR" dirty="0">
                <a:effectLst/>
                <a:latin typeface="Bnazanin"/>
                <a:ea typeface="Bnazanin"/>
                <a:cs typeface="B Nazanin" panose="00000400000000000000" pitchFamily="2" charset="-78"/>
              </a:rPr>
              <a:t>تحقیقات نشان می‌دهند که </a:t>
            </a:r>
            <a:r>
              <a:rPr lang="ar-SA" dirty="0">
                <a:effectLst/>
                <a:latin typeface="Bnazanin"/>
                <a:ea typeface="Bnazanin"/>
                <a:cs typeface="B Nazanin" panose="00000400000000000000" pitchFamily="2" charset="-78"/>
              </a:rPr>
              <a:t>که مصرف سیگار، الکل، حشیش و ماریجوانا، تریاک و کوکائین، می‌تواند عامل تشدید یا حتی بروز علائم بیماری اسکیزوفرنی شود.</a:t>
            </a:r>
            <a:r>
              <a:rPr lang="fa-IR" dirty="0">
                <a:latin typeface="Bnazanin"/>
                <a:ea typeface="Bnazanin"/>
                <a:cs typeface="B Nazanin" panose="00000400000000000000" pitchFamily="2" charset="-78"/>
              </a:rPr>
              <a:t> </a:t>
            </a:r>
            <a:r>
              <a:rPr lang="ar-SA" dirty="0">
                <a:effectLst/>
                <a:latin typeface="Bnazanin"/>
                <a:ea typeface="Bnazanin"/>
                <a:cs typeface="B Nazanin" panose="00000400000000000000" pitchFamily="2" charset="-78"/>
              </a:rPr>
              <a:t>همچنین این که کدام ماده مصرف بیشتری در بین مبتلایان دارد تا حدی به عوامل فرهنگی بستگی داشته است. برای مثال در ایران </a:t>
            </a:r>
            <a:r>
              <a:rPr lang="fa-IR" dirty="0">
                <a:effectLst/>
                <a:latin typeface="Bnazanin"/>
                <a:ea typeface="Bnazanin"/>
                <a:cs typeface="B Nazanin" panose="00000400000000000000" pitchFamily="2" charset="-78"/>
              </a:rPr>
              <a:t>به خاطر قوانین اسلامی درباره مصرف الکل </a:t>
            </a:r>
            <a:r>
              <a:rPr lang="ar-SA" dirty="0">
                <a:effectLst/>
                <a:latin typeface="Bnazanin"/>
                <a:ea typeface="Bnazanin"/>
                <a:cs typeface="B Nazanin" panose="00000400000000000000" pitchFamily="2" charset="-78"/>
              </a:rPr>
              <a:t>بیشترین ماده مصرفی تریاک و در آمریکا </a:t>
            </a:r>
            <a:r>
              <a:rPr lang="fa-IR" dirty="0">
                <a:effectLst/>
                <a:latin typeface="Bnazanin"/>
                <a:ea typeface="Bnazanin"/>
                <a:cs typeface="B Nazanin" panose="00000400000000000000" pitchFamily="2" charset="-78"/>
              </a:rPr>
              <a:t>و سایر نقاط الکل </a:t>
            </a:r>
            <a:r>
              <a:rPr lang="ar-SA" dirty="0">
                <a:effectLst/>
                <a:latin typeface="Bnazanin"/>
                <a:ea typeface="Bnazanin"/>
                <a:cs typeface="B Nazanin" panose="00000400000000000000" pitchFamily="2" charset="-78"/>
              </a:rPr>
              <a:t>بوده است.</a:t>
            </a:r>
            <a:endParaRPr lang="fa-IR" dirty="0">
              <a:latin typeface="Bnazanin"/>
              <a:ea typeface="Bnazanin"/>
              <a:cs typeface="B Nazanin" panose="00000400000000000000" pitchFamily="2" charset="-78"/>
            </a:endParaRPr>
          </a:p>
          <a:p>
            <a:pPr marL="0" marR="0" algn="justLow" rtl="1">
              <a:lnSpc>
                <a:spcPct val="107000"/>
              </a:lnSpc>
              <a:spcBef>
                <a:spcPts val="0"/>
              </a:spcBef>
              <a:spcAft>
                <a:spcPts val="800"/>
              </a:spcAft>
            </a:pPr>
            <a:r>
              <a:rPr lang="fa-IR" dirty="0">
                <a:effectLst/>
                <a:latin typeface="Bnazanin"/>
                <a:ea typeface="Bnazanin"/>
                <a:cs typeface="B Nazanin" panose="00000400000000000000" pitchFamily="2" charset="-78"/>
              </a:rPr>
              <a:t>میانگین درصد سوءمصرف انواع مواد مخدر در مبتلایان به اسکیزوفرنی در جدول بالا مشخص شده است.</a:t>
            </a:r>
          </a:p>
        </p:txBody>
      </p:sp>
      <p:sp>
        <p:nvSpPr>
          <p:cNvPr id="26" name="Rectangle 25"/>
          <p:cNvSpPr/>
          <p:nvPr/>
        </p:nvSpPr>
        <p:spPr>
          <a:xfrm>
            <a:off x="-518746" y="10673863"/>
            <a:ext cx="8607669" cy="307777"/>
          </a:xfrm>
          <a:prstGeom prst="rect">
            <a:avLst/>
          </a:prstGeom>
        </p:spPr>
        <p:txBody>
          <a:bodyPr wrap="square">
            <a:spAutoFit/>
          </a:bodyPr>
          <a:lstStyle/>
          <a:p>
            <a:pPr algn="r"/>
            <a:endParaRPr lang="fa-IR" dirty="0"/>
          </a:p>
        </p:txBody>
      </p:sp>
      <p:sp>
        <p:nvSpPr>
          <p:cNvPr id="27" name="Rectangle 26"/>
          <p:cNvSpPr/>
          <p:nvPr/>
        </p:nvSpPr>
        <p:spPr>
          <a:xfrm>
            <a:off x="0" y="11009312"/>
            <a:ext cx="7631723" cy="1169551"/>
          </a:xfrm>
          <a:prstGeom prst="rect">
            <a:avLst/>
          </a:prstGeom>
        </p:spPr>
        <p:txBody>
          <a:bodyPr wrap="square">
            <a:spAutoFit/>
          </a:bodyPr>
          <a:lstStyle/>
          <a:p>
            <a:pPr algn="r" rtl="1"/>
            <a:r>
              <a:rPr lang="fa-IR" dirty="0">
                <a:cs typeface="B Nazanin" panose="00000400000000000000" pitchFamily="2" charset="-78"/>
              </a:rPr>
              <a:t>1. بهدانی، فاطمه. حبرانی، پریا. </a:t>
            </a:r>
            <a:r>
              <a:rPr lang="fa-IR" i="1" dirty="0">
                <a:cs typeface="B Nazanin" panose="00000400000000000000" pitchFamily="2" charset="-78"/>
              </a:rPr>
              <a:t>بررسی مصرف مواد در بیماران مبتلا به اسکیزوفرنی بستری در بیمارستان ابن سینا مشهد</a:t>
            </a:r>
            <a:r>
              <a:rPr lang="fa-IR" dirty="0">
                <a:cs typeface="B Nazanin" panose="00000400000000000000" pitchFamily="2" charset="-78"/>
              </a:rPr>
              <a:t>، فصلنامه اصول بهداشت روانی، دانشگاه علوم پزشکی مشهد، مشهد، ایران، 1387 ،شماره 37 ،صفحات 63 تا 70</a:t>
            </a:r>
          </a:p>
          <a:p>
            <a:pPr algn="r" rtl="1"/>
            <a:r>
              <a:rPr lang="fa-IR" dirty="0">
                <a:cs typeface="B Nazanin" panose="00000400000000000000" pitchFamily="2" charset="-78"/>
              </a:rPr>
              <a:t>2. حسینی، سیدحمزه. ضرغامی، مهران. موسوی، سید ابراهیم. ناطقی، غلامرضا. مسعود زاده، عباس. </a:t>
            </a:r>
            <a:r>
              <a:rPr lang="fa-IR" i="1" dirty="0">
                <a:cs typeface="B Nazanin" panose="00000400000000000000" pitchFamily="2" charset="-78"/>
              </a:rPr>
              <a:t>بررسی همبودی سوءمصرف مواد با اختالالت روانپزشکی در مراجعین سرپایی به درمانگاه مرکز آموزشی درمانی زارع ساری</a:t>
            </a:r>
            <a:r>
              <a:rPr lang="fa-IR" dirty="0">
                <a:cs typeface="B Nazanin" panose="00000400000000000000" pitchFamily="2" charset="-78"/>
              </a:rPr>
              <a:t>، 1387، مازندران، ایران</a:t>
            </a:r>
          </a:p>
          <a:p>
            <a:pPr algn="r" rtl="1"/>
            <a:r>
              <a:rPr lang="fa-IR" dirty="0">
                <a:cs typeface="B Nazanin" panose="00000400000000000000" pitchFamily="2" charset="-78"/>
              </a:rPr>
              <a:t>3. باکلی، پیتر. </a:t>
            </a:r>
            <a:r>
              <a:rPr lang="fa-IR" i="1" dirty="0">
                <a:cs typeface="B Nazanin" panose="00000400000000000000" pitchFamily="2" charset="-78"/>
              </a:rPr>
              <a:t>سوء مصرف مواد در اسکیزوفرنی</a:t>
            </a:r>
            <a:r>
              <a:rPr lang="fa-IR" dirty="0">
                <a:cs typeface="B Nazanin" panose="00000400000000000000" pitchFamily="2" charset="-78"/>
              </a:rPr>
              <a:t>، 1998 ،دانشگاه در آن آربر، میشیگان، آمریکا.</a:t>
            </a:r>
          </a:p>
        </p:txBody>
      </p:sp>
      <p:sp>
        <p:nvSpPr>
          <p:cNvPr id="3" name="Rectangle 1">
            <a:extLst>
              <a:ext uri="{FF2B5EF4-FFF2-40B4-BE49-F238E27FC236}">
                <a16:creationId xmlns:a16="http://schemas.microsoft.com/office/drawing/2014/main" xmlns="" id="{6EA2D155-0640-491A-AE30-A04469BFE0A2}"/>
              </a:ext>
            </a:extLst>
          </p:cNvPr>
          <p:cNvSpPr>
            <a:spLocks noChangeArrowheads="1"/>
          </p:cNvSpPr>
          <p:nvPr/>
        </p:nvSpPr>
        <p:spPr bwMode="auto">
          <a:xfrm>
            <a:off x="3378200" y="6297613"/>
            <a:ext cx="960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Trebuchet MS" panose="020B0603020202020204" pitchFamily="34" charset="0"/>
                <a:ea typeface="Times New Roman" panose="02020603050405020304" pitchFamily="18" charset="0"/>
                <a:cs typeface="B Nazanin" panose="00000400000000000000" pitchFamily="2" charset="-78"/>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20" name="Table 19">
            <a:extLst>
              <a:ext uri="{FF2B5EF4-FFF2-40B4-BE49-F238E27FC236}">
                <a16:creationId xmlns:a16="http://schemas.microsoft.com/office/drawing/2014/main" xmlns="" id="{03739CED-7A64-44D6-B703-99F7BF2B847B}"/>
              </a:ext>
            </a:extLst>
          </p:cNvPr>
          <p:cNvGraphicFramePr>
            <a:graphicFrameLocks noGrp="1"/>
          </p:cNvGraphicFramePr>
          <p:nvPr>
            <p:extLst>
              <p:ext uri="{D42A27DB-BD31-4B8C-83A1-F6EECF244321}">
                <p14:modId xmlns:p14="http://schemas.microsoft.com/office/powerpoint/2010/main" val="1577228131"/>
              </p:ext>
            </p:extLst>
          </p:nvPr>
        </p:nvGraphicFramePr>
        <p:xfrm>
          <a:off x="6087503" y="5746568"/>
          <a:ext cx="2274488" cy="2577107"/>
        </p:xfrm>
        <a:graphic>
          <a:graphicData uri="http://schemas.openxmlformats.org/drawingml/2006/table">
            <a:tbl>
              <a:tblPr firstRow="1" firstCol="1" bandRow="1">
                <a:tableStyleId>{7DF18680-E054-41AD-8BC1-D1AEF772440D}</a:tableStyleId>
              </a:tblPr>
              <a:tblGrid>
                <a:gridCol w="933077">
                  <a:extLst>
                    <a:ext uri="{9D8B030D-6E8A-4147-A177-3AD203B41FA5}">
                      <a16:colId xmlns:a16="http://schemas.microsoft.com/office/drawing/2014/main" xmlns="" val="641902714"/>
                    </a:ext>
                  </a:extLst>
                </a:gridCol>
                <a:gridCol w="1341411">
                  <a:extLst>
                    <a:ext uri="{9D8B030D-6E8A-4147-A177-3AD203B41FA5}">
                      <a16:colId xmlns:a16="http://schemas.microsoft.com/office/drawing/2014/main" xmlns="" val="442308011"/>
                    </a:ext>
                  </a:extLst>
                </a:gridCol>
              </a:tblGrid>
              <a:tr h="465772">
                <a:tc>
                  <a:txBody>
                    <a:bodyPr/>
                    <a:lstStyle/>
                    <a:p>
                      <a:pPr marL="0" marR="0" algn="ctr">
                        <a:lnSpc>
                          <a:spcPct val="107000"/>
                        </a:lnSpc>
                        <a:spcBef>
                          <a:spcPts val="0"/>
                        </a:spcBef>
                        <a:spcAft>
                          <a:spcPts val="0"/>
                        </a:spcAft>
                      </a:pPr>
                      <a:r>
                        <a:rPr lang="ar-SA" sz="1400" dirty="0">
                          <a:effectLst/>
                          <a:cs typeface="B Nazanin" panose="00000400000000000000" pitchFamily="2" charset="-78"/>
                        </a:rPr>
                        <a:t>میانگین کل</a:t>
                      </a:r>
                      <a:r>
                        <a:rPr lang="fa-IR" sz="1400" dirty="0">
                          <a:effectLst/>
                          <a:cs typeface="B Nazanin" panose="00000400000000000000" pitchFamily="2" charset="-78"/>
                        </a:rPr>
                        <a:t> (درصد)</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a:lnSpc>
                          <a:spcPct val="107000"/>
                        </a:lnSpc>
                        <a:spcBef>
                          <a:spcPts val="0"/>
                        </a:spcBef>
                        <a:spcAft>
                          <a:spcPts val="0"/>
                        </a:spcAft>
                      </a:pPr>
                      <a:r>
                        <a:rPr lang="fa-IR" sz="1400">
                          <a:effectLst/>
                          <a:cs typeface="B Nazanin" panose="00000400000000000000" pitchFamily="2" charset="-78"/>
                        </a:rPr>
                        <a:t>نوع ماده </a:t>
                      </a:r>
                      <a:r>
                        <a:rPr lang="fa-IR" sz="1400" dirty="0">
                          <a:effectLst/>
                          <a:cs typeface="B Nazanin" panose="00000400000000000000" pitchFamily="2" charset="-78"/>
                        </a:rPr>
                        <a:t>مخدر</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2948724955"/>
                  </a:ext>
                </a:extLst>
              </a:tr>
              <a:tr h="430719">
                <a:tc>
                  <a:txBody>
                    <a:bodyPr/>
                    <a:lstStyle/>
                    <a:p>
                      <a:pPr marL="0" marR="0" algn="l" rtl="1">
                        <a:lnSpc>
                          <a:spcPct val="107000"/>
                        </a:lnSpc>
                        <a:spcBef>
                          <a:spcPts val="0"/>
                        </a:spcBef>
                        <a:spcAft>
                          <a:spcPts val="0"/>
                        </a:spcAft>
                      </a:pPr>
                      <a:r>
                        <a:rPr lang="ar-SA" sz="1400" b="0" dirty="0">
                          <a:solidFill>
                            <a:schemeClr val="tx1"/>
                          </a:solidFill>
                          <a:effectLst/>
                          <a:cs typeface="B Nazanin" panose="00000400000000000000" pitchFamily="2" charset="-78"/>
                        </a:rPr>
                        <a:t>37.25</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همه انواع مواد مخدر</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282800873"/>
                  </a:ext>
                </a:extLst>
              </a:tr>
              <a:tr h="240088">
                <a:tc>
                  <a:txBody>
                    <a:bodyPr/>
                    <a:lstStyle/>
                    <a:p>
                      <a:pPr marL="0" marR="0" algn="l" rtl="1">
                        <a:lnSpc>
                          <a:spcPct val="107000"/>
                        </a:lnSpc>
                        <a:spcBef>
                          <a:spcPts val="0"/>
                        </a:spcBef>
                        <a:spcAft>
                          <a:spcPts val="0"/>
                        </a:spcAft>
                      </a:pPr>
                      <a:r>
                        <a:rPr lang="fa-IR"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70</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نیکوتین</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409033524"/>
                  </a:ext>
                </a:extLst>
              </a:tr>
              <a:tr h="240088">
                <a:tc>
                  <a:txBody>
                    <a:bodyPr/>
                    <a:lstStyle/>
                    <a:p>
                      <a:pPr marL="0" marR="0" algn="l" rtl="1">
                        <a:lnSpc>
                          <a:spcPct val="107000"/>
                        </a:lnSpc>
                        <a:spcBef>
                          <a:spcPts val="0"/>
                        </a:spcBef>
                        <a:spcAft>
                          <a:spcPts val="0"/>
                        </a:spcAft>
                      </a:pPr>
                      <a:r>
                        <a:rPr lang="fa-IR" sz="1400" b="0" dirty="0">
                          <a:solidFill>
                            <a:schemeClr val="tx1"/>
                          </a:solidFill>
                          <a:effectLst/>
                          <a:cs typeface="B Nazanin" panose="00000400000000000000" pitchFamily="2" charset="-78"/>
                        </a:rPr>
                        <a:t>57.3</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سیگار و تریاک</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1161745741"/>
                  </a:ext>
                </a:extLst>
              </a:tr>
              <a:tr h="240088">
                <a:tc>
                  <a:txBody>
                    <a:bodyPr/>
                    <a:lstStyle/>
                    <a:p>
                      <a:pPr marL="0" marR="0" algn="l" rtl="1">
                        <a:lnSpc>
                          <a:spcPct val="107000"/>
                        </a:lnSpc>
                        <a:spcBef>
                          <a:spcPts val="0"/>
                        </a:spcBef>
                        <a:spcAft>
                          <a:spcPts val="0"/>
                        </a:spcAft>
                      </a:pPr>
                      <a:r>
                        <a:rPr lang="fa-IR" sz="1400" b="0" dirty="0">
                          <a:solidFill>
                            <a:schemeClr val="tx1"/>
                          </a:solidFill>
                          <a:effectLst/>
                          <a:cs typeface="B Nazanin" panose="00000400000000000000" pitchFamily="2" charset="-78"/>
                        </a:rPr>
                        <a:t>35.8</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الکل</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968295931"/>
                  </a:ext>
                </a:extLst>
              </a:tr>
              <a:tr h="240088">
                <a:tc>
                  <a:txBody>
                    <a:bodyPr/>
                    <a:lstStyle/>
                    <a:p>
                      <a:pPr marL="0" marR="0" algn="l" rtl="1">
                        <a:lnSpc>
                          <a:spcPct val="107000"/>
                        </a:lnSpc>
                        <a:spcBef>
                          <a:spcPts val="0"/>
                        </a:spcBef>
                        <a:spcAft>
                          <a:spcPts val="0"/>
                        </a:spcAft>
                      </a:pPr>
                      <a:r>
                        <a:rPr lang="fa-IR"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23</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حشیش</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3026901186"/>
                  </a:ext>
                </a:extLst>
              </a:tr>
              <a:tr h="240088">
                <a:tc>
                  <a:txBody>
                    <a:bodyPr/>
                    <a:lstStyle/>
                    <a:p>
                      <a:pPr marL="0" marR="0" algn="l" rtl="1">
                        <a:lnSpc>
                          <a:spcPct val="107000"/>
                        </a:lnSpc>
                        <a:spcBef>
                          <a:spcPts val="0"/>
                        </a:spcBef>
                        <a:spcAft>
                          <a:spcPts val="0"/>
                        </a:spcAft>
                      </a:pPr>
                      <a:r>
                        <a:rPr lang="fa-IR"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rPr>
                        <a:t>21.1</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fa-IR" sz="1400" dirty="0">
                          <a:effectLst/>
                          <a:cs typeface="B Nazanin" panose="00000400000000000000" pitchFamily="2" charset="-78"/>
                        </a:rPr>
                        <a:t>کوکائین</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1311166734"/>
                  </a:ext>
                </a:extLst>
              </a:tr>
              <a:tr h="240088">
                <a:tc>
                  <a:txBody>
                    <a:bodyPr/>
                    <a:lstStyle/>
                    <a:p>
                      <a:pPr marL="0" marR="0" algn="l" rtl="1">
                        <a:lnSpc>
                          <a:spcPct val="107000"/>
                        </a:lnSpc>
                        <a:spcBef>
                          <a:spcPts val="0"/>
                        </a:spcBef>
                        <a:spcAft>
                          <a:spcPts val="0"/>
                        </a:spcAft>
                      </a:pPr>
                      <a:r>
                        <a:rPr lang="fa-IR" sz="1400" b="0" dirty="0">
                          <a:solidFill>
                            <a:schemeClr val="tx1"/>
                          </a:solidFill>
                          <a:effectLst/>
                          <a:cs typeface="B Nazanin" panose="00000400000000000000" pitchFamily="2" charset="-78"/>
                        </a:rPr>
                        <a:t>19</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ar-SA" sz="1400" dirty="0">
                          <a:effectLst/>
                          <a:cs typeface="B Nazanin" panose="00000400000000000000" pitchFamily="2" charset="-78"/>
                        </a:rPr>
                        <a:t>سیگار و حشیش </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3760448105"/>
                  </a:ext>
                </a:extLst>
              </a:tr>
              <a:tr h="240088">
                <a:tc>
                  <a:txBody>
                    <a:bodyPr/>
                    <a:lstStyle/>
                    <a:p>
                      <a:pPr marL="0" marR="0" algn="l" rtl="1">
                        <a:lnSpc>
                          <a:spcPct val="107000"/>
                        </a:lnSpc>
                        <a:spcBef>
                          <a:spcPts val="0"/>
                        </a:spcBef>
                        <a:spcAft>
                          <a:spcPts val="0"/>
                        </a:spcAft>
                      </a:pPr>
                      <a:r>
                        <a:rPr lang="fa-IR" sz="1400" b="0" dirty="0">
                          <a:solidFill>
                            <a:schemeClr val="tx1"/>
                          </a:solidFill>
                          <a:effectLst/>
                          <a:cs typeface="B Nazanin" panose="00000400000000000000" pitchFamily="2" charset="-78"/>
                        </a:rPr>
                        <a:t>4</a:t>
                      </a:r>
                      <a:endParaRPr lang="en-US" sz="1400" b="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tc>
                  <a:txBody>
                    <a:bodyPr/>
                    <a:lstStyle/>
                    <a:p>
                      <a:pPr marL="0" marR="0" algn="r" rtl="1">
                        <a:lnSpc>
                          <a:spcPct val="107000"/>
                        </a:lnSpc>
                        <a:spcBef>
                          <a:spcPts val="0"/>
                        </a:spcBef>
                        <a:spcAft>
                          <a:spcPts val="0"/>
                        </a:spcAft>
                      </a:pPr>
                      <a:r>
                        <a:rPr lang="ar-SA" sz="1400" dirty="0">
                          <a:effectLst/>
                          <a:cs typeface="B Nazanin" panose="00000400000000000000" pitchFamily="2" charset="-78"/>
                        </a:rPr>
                        <a:t>سیگار و کریستال </a:t>
                      </a:r>
                      <a:endParaRPr lang="en-US" sz="1400" dirty="0">
                        <a:effectLst/>
                        <a:latin typeface="Calibri" panose="020F0502020204030204" pitchFamily="34" charset="0"/>
                        <a:ea typeface="Calibri" panose="020F0502020204030204" pitchFamily="34" charset="0"/>
                        <a:cs typeface="B Nazanin" panose="00000400000000000000" pitchFamily="2" charset="-78"/>
                      </a:endParaRPr>
                    </a:p>
                  </a:txBody>
                  <a:tcPr marL="63718" marR="63718" marT="0" marB="0"/>
                </a:tc>
                <a:extLst>
                  <a:ext uri="{0D108BD9-81ED-4DB2-BD59-A6C34878D82A}">
                    <a16:rowId xmlns:a16="http://schemas.microsoft.com/office/drawing/2014/main" xmlns="" val="1804994951"/>
                  </a:ext>
                </a:extLst>
              </a:tr>
            </a:tbl>
          </a:graphicData>
        </a:graphic>
      </p:graphicFrame>
      <p:sp>
        <p:nvSpPr>
          <p:cNvPr id="24" name="Rectangle 23">
            <a:extLst>
              <a:ext uri="{FF2B5EF4-FFF2-40B4-BE49-F238E27FC236}">
                <a16:creationId xmlns:a16="http://schemas.microsoft.com/office/drawing/2014/main" xmlns="" id="{D1F7BCDC-7382-4C69-B918-7A427D31D085}"/>
              </a:ext>
            </a:extLst>
          </p:cNvPr>
          <p:cNvSpPr/>
          <p:nvPr/>
        </p:nvSpPr>
        <p:spPr>
          <a:xfrm>
            <a:off x="136467" y="3544207"/>
            <a:ext cx="9474364" cy="1705916"/>
          </a:xfrm>
          <a:prstGeom prst="rect">
            <a:avLst/>
          </a:prstGeom>
        </p:spPr>
        <p:txBody>
          <a:bodyPr wrap="square">
            <a:spAutoFit/>
          </a:bodyPr>
          <a:lstStyle/>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اسکیزوفرنی یکی از مهم‌ترین اختلالات روانی مزمن و ناتوان‌کننده است که در آن‌ ادراک،</a:t>
            </a:r>
            <a:r>
              <a:rPr lang="fa-IR" b="0" i="0" u="none" strike="noStrike" cap="none" dirty="0">
                <a:solidFill>
                  <a:srgbClr val="000000"/>
                </a:solidFill>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شناخت و هیجانات فرد مبتلا تغییر</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کرده و از</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واقعیت منحرف می‌شود. علائم اصلی این اختلال</a:t>
            </a:r>
            <a:r>
              <a:rPr lang="fa-IR" b="0" i="0" u="none" strike="noStrike" cap="none" dirty="0">
                <a:solidFill>
                  <a:srgbClr val="000000"/>
                </a:solidFill>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که با </a:t>
            </a:r>
            <a:r>
              <a:rPr lang="ar-SA" b="0" i="0" u="none" strike="noStrike" cap="none" dirty="0">
                <a:solidFill>
                  <a:schemeClr val="dk1"/>
                </a:solidFill>
                <a:latin typeface="Calibri"/>
                <a:ea typeface="Calibri"/>
                <a:cs typeface="B Nazanin" panose="00000400000000000000" pitchFamily="2" charset="-78"/>
                <a:sym typeface="Calibri"/>
              </a:rPr>
              <a:t>دوره‌های مداوم یا عودکننده روان‌پریشانه </a:t>
            </a:r>
            <a:r>
              <a:rPr lang="ar-SA" b="0" i="0" u="none" strike="noStrike" cap="none" dirty="0">
                <a:solidFill>
                  <a:srgbClr val="000000"/>
                </a:solidFill>
                <a:latin typeface="Calibri"/>
                <a:ea typeface="Calibri"/>
                <a:cs typeface="B Nazanin" panose="00000400000000000000" pitchFamily="2" charset="-78"/>
                <a:sym typeface="Calibri"/>
              </a:rPr>
              <a:t>همراه است، شامل</a:t>
            </a:r>
            <a:r>
              <a:rPr lang="fa-IR" b="0" i="0" u="none" strike="noStrike" cap="none" dirty="0">
                <a:solidFill>
                  <a:srgbClr val="000000"/>
                </a:solidFill>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توهم</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(غالبا توهم شنیداری)،</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هذیان و اختلال تفکر و علائم شناختی (مانند مشکل در توجه، حافظه، زبان و عملکردهای اجرایی) می‌باشد</a:t>
            </a:r>
            <a:r>
              <a:rPr lang="ar-SA" dirty="0">
                <a:latin typeface="Calibri"/>
                <a:ea typeface="Calibri"/>
                <a:cs typeface="B Nazanin" panose="00000400000000000000" pitchFamily="2" charset="-78"/>
                <a:sym typeface="Calibri"/>
              </a:rPr>
              <a:t>.</a:t>
            </a:r>
            <a:r>
              <a:rPr lang="fa-IR" dirty="0">
                <a:latin typeface="Calibri"/>
                <a:ea typeface="Calibri"/>
                <a:cs typeface="B Nazanin" panose="00000400000000000000" pitchFamily="2" charset="-78"/>
                <a:sym typeface="Calibri"/>
              </a:rPr>
              <a:t> </a:t>
            </a:r>
            <a:r>
              <a:rPr lang="ar-SA" dirty="0">
                <a:latin typeface="Calibri"/>
                <a:ea typeface="Calibri"/>
                <a:cs typeface="B Nazanin" panose="00000400000000000000" pitchFamily="2" charset="-78"/>
                <a:sym typeface="Calibri"/>
              </a:rPr>
              <a:t>علائم این اختلال معمولا در اوایل دوران</a:t>
            </a:r>
            <a:endParaRPr lang="fa-IR" dirty="0">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dirty="0">
                <a:latin typeface="Calibri"/>
                <a:ea typeface="Calibri"/>
                <a:cs typeface="B Nazanin" panose="00000400000000000000" pitchFamily="2" charset="-78"/>
                <a:sym typeface="Calibri"/>
              </a:rPr>
              <a:t>بزرگسالی شروع می‌شوند و به تدریج بروز پیدا می‌کنند</a:t>
            </a:r>
            <a:r>
              <a:rPr lang="fa-IR" dirty="0">
                <a:latin typeface="Calibri"/>
                <a:ea typeface="Calibri"/>
                <a:cs typeface="B Nazanin" panose="00000400000000000000" pitchFamily="2" charset="-78"/>
                <a:sym typeface="Calibri"/>
              </a:rPr>
              <a:t>.</a:t>
            </a:r>
            <a:r>
              <a:rPr lang="ar-SA" dirty="0">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به طور متوسط 1 تا 7</a:t>
            </a:r>
            <a:r>
              <a:rPr lang="en-US"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درصد جمعیت در</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نقاط مختلف جهان به این اختلال</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مبتلا هستند و شیوع آن</a:t>
            </a:r>
            <a:endParaRPr lang="fa-IR" dirty="0">
              <a:solidFill>
                <a:schemeClr val="dk1"/>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dirty="0">
                <a:solidFill>
                  <a:schemeClr val="dk1"/>
                </a:solidFill>
                <a:latin typeface="Calibri"/>
                <a:ea typeface="Calibri"/>
                <a:cs typeface="B Nazanin" panose="00000400000000000000" pitchFamily="2" charset="-78"/>
                <a:sym typeface="Calibri"/>
              </a:rPr>
              <a:t>در مردان 1.4 بیشتر</a:t>
            </a:r>
            <a:r>
              <a:rPr lang="en-US"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از زنان است</a:t>
            </a:r>
            <a:r>
              <a:rPr lang="fa-IR" dirty="0">
                <a:solidFill>
                  <a:schemeClr val="dk1"/>
                </a:solidFill>
                <a:latin typeface="Calibri"/>
                <a:ea typeface="Calibri"/>
                <a:cs typeface="B Nazanin" panose="00000400000000000000" pitchFamily="2" charset="-78"/>
                <a:sym typeface="Calibri"/>
              </a:rPr>
              <a:t>.</a:t>
            </a:r>
            <a:r>
              <a:rPr lang="ar-SA" dirty="0">
                <a:solidFill>
                  <a:schemeClr val="dk1"/>
                </a:solidFill>
                <a:latin typeface="Calibri"/>
                <a:ea typeface="Calibri"/>
                <a:cs typeface="B Nazanin" panose="00000400000000000000" pitchFamily="2" charset="-78"/>
                <a:sym typeface="Calibri"/>
              </a:rPr>
              <a:t> </a:t>
            </a:r>
            <a:r>
              <a:rPr lang="ar-SA" dirty="0">
                <a:latin typeface="Calibri"/>
                <a:ea typeface="Calibri"/>
                <a:cs typeface="B Nazanin" panose="00000400000000000000" pitchFamily="2" charset="-78"/>
                <a:sym typeface="Calibri"/>
              </a:rPr>
              <a:t>اسکیزوفرنی </a:t>
            </a:r>
            <a:r>
              <a:rPr lang="ar-SA" b="0" i="0" u="none" strike="noStrike" cap="none" dirty="0">
                <a:solidFill>
                  <a:srgbClr val="000000"/>
                </a:solidFill>
                <a:latin typeface="Calibri"/>
                <a:ea typeface="Calibri"/>
                <a:cs typeface="B Nazanin" panose="00000400000000000000" pitchFamily="2" charset="-78"/>
                <a:sym typeface="Calibri"/>
              </a:rPr>
              <a:t>می‌تواند همراه اختلالات</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روانپزشکی</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دیگر مانند اضطراب، افسردگی، اختلال شخصیت</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یا دوقطبی بروز کند</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اسکیزوفرنی</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fa-IR" b="0" i="0" u="none" strike="noStrike" cap="none" dirty="0">
                <a:solidFill>
                  <a:srgbClr val="000000"/>
                </a:solidFill>
                <a:latin typeface="Calibri"/>
                <a:ea typeface="Calibri"/>
                <a:cs typeface="B Nazanin" panose="00000400000000000000" pitchFamily="2" charset="-78"/>
                <a:sym typeface="Calibri"/>
              </a:rPr>
              <a:t>ممکن است</a:t>
            </a:r>
            <a:r>
              <a:rPr lang="ar-SA" b="0" i="0" u="none" strike="noStrike" cap="none" dirty="0">
                <a:solidFill>
                  <a:srgbClr val="000000"/>
                </a:solidFill>
                <a:latin typeface="Calibri"/>
                <a:ea typeface="Calibri"/>
                <a:cs typeface="B Nazanin" panose="00000400000000000000" pitchFamily="2" charset="-78"/>
                <a:sym typeface="Calibri"/>
              </a:rPr>
              <a:t> از طریق عوامل ژنتیکی و یا محیطی ایجاد شده و یا</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بروز پیدا کرده باشد.</a:t>
            </a:r>
            <a:r>
              <a:rPr lang="fa-IR" dirty="0">
                <a:latin typeface="Calibri"/>
                <a:ea typeface="Calibri"/>
                <a:cs typeface="B Nazanin" panose="00000400000000000000" pitchFamily="2" charset="-78"/>
                <a:sym typeface="Calibri"/>
              </a:rPr>
              <a:t> بنابراین </a:t>
            </a:r>
            <a:r>
              <a:rPr lang="ar-SA" dirty="0">
                <a:latin typeface="Calibri"/>
                <a:ea typeface="Calibri"/>
                <a:cs typeface="B Nazanin" panose="00000400000000000000" pitchFamily="2" charset="-78"/>
                <a:sym typeface="Calibri"/>
              </a:rPr>
              <a:t>محققین </a:t>
            </a:r>
            <a:r>
              <a:rPr lang="ar-SA" b="0" i="0" u="none" strike="noStrike" cap="none" dirty="0">
                <a:solidFill>
                  <a:srgbClr val="000000"/>
                </a:solidFill>
                <a:latin typeface="Calibri"/>
                <a:ea typeface="Calibri"/>
                <a:cs typeface="B Nazanin" panose="00000400000000000000" pitchFamily="2" charset="-78"/>
                <a:sym typeface="Calibri"/>
              </a:rPr>
              <a:t>معتقدند که با پیشگیر</a:t>
            </a:r>
            <a:r>
              <a:rPr lang="fa-IR" b="0" i="0" u="none" strike="noStrike" cap="none" dirty="0">
                <a:solidFill>
                  <a:srgbClr val="000000"/>
                </a:solidFill>
                <a:latin typeface="Calibri"/>
                <a:ea typeface="Calibri"/>
                <a:cs typeface="B Nazanin" panose="00000400000000000000" pitchFamily="2" charset="-78"/>
                <a:sym typeface="Calibri"/>
              </a:rPr>
              <a:t>ی </a:t>
            </a:r>
            <a:r>
              <a:rPr lang="ar-SA" b="0" i="0" u="none" strike="noStrike" cap="none" dirty="0">
                <a:solidFill>
                  <a:srgbClr val="000000"/>
                </a:solidFill>
                <a:latin typeface="Calibri"/>
                <a:ea typeface="Calibri"/>
                <a:cs typeface="B Nazanin" panose="00000400000000000000" pitchFamily="2" charset="-78"/>
                <a:sym typeface="Calibri"/>
              </a:rPr>
              <a:t>از</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عوامل</a:t>
            </a:r>
            <a:r>
              <a:rPr lang="fa-IR" b="0" i="0" u="none" strike="noStrike" cap="none" dirty="0">
                <a:solidFill>
                  <a:srgbClr val="000000"/>
                </a:solidFill>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خطرزا مانند مسائل مرتبط با</a:t>
            </a:r>
            <a:endParaRPr lang="fa-IR" b="0" i="0" u="none" strike="noStrike" cap="none" dirty="0">
              <a:solidFill>
                <a:srgbClr val="000000"/>
              </a:solidFill>
              <a:latin typeface="Calibri"/>
              <a:ea typeface="Calibri"/>
              <a:cs typeface="B Nazanin" panose="00000400000000000000" pitchFamily="2" charset="-78"/>
              <a:sym typeface="Calibri"/>
            </a:endParaRPr>
          </a:p>
          <a:p>
            <a:pPr marL="0" marR="0" lvl="0" indent="0" algn="r" rtl="1">
              <a:lnSpc>
                <a:spcPct val="107000"/>
              </a:lnSpc>
              <a:spcBef>
                <a:spcPts val="0"/>
              </a:spcBef>
              <a:spcAft>
                <a:spcPts val="0"/>
              </a:spcAft>
              <a:buClr>
                <a:srgbClr val="000000"/>
              </a:buClr>
              <a:buSzPts val="1200"/>
              <a:buFont typeface="Arial"/>
              <a:buNone/>
            </a:pPr>
            <a:r>
              <a:rPr lang="ar-SA" b="0" i="0" u="none" strike="noStrike" cap="none" dirty="0">
                <a:solidFill>
                  <a:srgbClr val="000000"/>
                </a:solidFill>
                <a:latin typeface="Calibri"/>
                <a:ea typeface="Calibri"/>
                <a:cs typeface="B Nazanin" panose="00000400000000000000" pitchFamily="2" charset="-78"/>
                <a:sym typeface="Calibri"/>
              </a:rPr>
              <a:t>بارداری و عدم سوءمصرف مواد مخدر می‌توان به</a:t>
            </a:r>
            <a:r>
              <a:rPr lang="fa-IR" dirty="0">
                <a:latin typeface="Calibri"/>
                <a:ea typeface="Calibri"/>
                <a:cs typeface="B Nazanin" panose="00000400000000000000" pitchFamily="2" charset="-78"/>
                <a:sym typeface="Calibri"/>
              </a:rPr>
              <a:t> </a:t>
            </a:r>
            <a:r>
              <a:rPr lang="ar-SA" b="0" i="0" u="none" strike="noStrike" cap="none" dirty="0">
                <a:solidFill>
                  <a:srgbClr val="000000"/>
                </a:solidFill>
                <a:latin typeface="Calibri"/>
                <a:ea typeface="Calibri"/>
                <a:cs typeface="B Nazanin" panose="00000400000000000000" pitchFamily="2" charset="-78"/>
                <a:sym typeface="Calibri"/>
              </a:rPr>
              <a:t>پیشگیری از ابتلا یا تشدید علائم اختلال اسکیزوفرنی امیدوار بود.</a:t>
            </a:r>
            <a:endParaRPr lang="fa-IR" b="0" i="0" u="none" strike="noStrike" cap="none" dirty="0">
              <a:solidFill>
                <a:srgbClr val="000000"/>
              </a:solidFill>
              <a:latin typeface="Calibri"/>
              <a:ea typeface="Calibri"/>
              <a:cs typeface="B Nazanin" panose="00000400000000000000" pitchFamily="2" charset="-78"/>
              <a:sym typeface="Calibri"/>
            </a:endParaRPr>
          </a:p>
        </p:txBody>
      </p:sp>
      <p:sp>
        <p:nvSpPr>
          <p:cNvPr id="25" name="Rectangle 24">
            <a:extLst>
              <a:ext uri="{FF2B5EF4-FFF2-40B4-BE49-F238E27FC236}">
                <a16:creationId xmlns:a16="http://schemas.microsoft.com/office/drawing/2014/main" xmlns="" id="{55C68F45-F613-4693-BEBD-5EC6276BA839}"/>
              </a:ext>
            </a:extLst>
          </p:cNvPr>
          <p:cNvSpPr/>
          <p:nvPr/>
        </p:nvSpPr>
        <p:spPr>
          <a:xfrm>
            <a:off x="126836" y="1607424"/>
            <a:ext cx="9464870" cy="1384995"/>
          </a:xfrm>
          <a:prstGeom prst="rect">
            <a:avLst/>
          </a:prstGeom>
        </p:spPr>
        <p:txBody>
          <a:bodyPr wrap="square">
            <a:spAutoFit/>
          </a:bodyPr>
          <a:lstStyle/>
          <a:p>
            <a:pPr lvl="0" algn="r" rtl="1">
              <a:buSzPts val="2500"/>
            </a:pPr>
            <a:r>
              <a:rPr lang="ar-SA" dirty="0">
                <a:solidFill>
                  <a:schemeClr val="dk1"/>
                </a:solidFill>
                <a:latin typeface="Calibri"/>
                <a:ea typeface="Calibri"/>
                <a:cs typeface="B Nazanin" panose="00000400000000000000" pitchFamily="2" charset="-78"/>
                <a:sym typeface="Calibri"/>
              </a:rPr>
              <a:t>اسکیزوفرنی یکی از مهم‌ترین اختلالات روانی مزمن و ناتوان‌کننده است که</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در آن‌ ادراک،</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fa-IR" dirty="0">
                <a:solidFill>
                  <a:schemeClr val="dk1"/>
                </a:solidFill>
                <a:latin typeface="Calibri"/>
                <a:ea typeface="Calibri"/>
                <a:cs typeface="B Nazanin" panose="00000400000000000000" pitchFamily="2" charset="-78"/>
                <a:sym typeface="Calibri"/>
              </a:rPr>
              <a:t>ش</a:t>
            </a:r>
            <a:r>
              <a:rPr lang="ar-SA" dirty="0">
                <a:solidFill>
                  <a:schemeClr val="dk1"/>
                </a:solidFill>
                <a:latin typeface="Calibri"/>
                <a:ea typeface="Calibri"/>
                <a:cs typeface="B Nazanin" panose="00000400000000000000" pitchFamily="2" charset="-78"/>
                <a:sym typeface="Calibri"/>
              </a:rPr>
              <a:t>ناخت و هیجانات فرد مبتلا تغییر کرده و از واقعیت منحرف</a:t>
            </a:r>
            <a:r>
              <a:rPr lang="en-US"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می‌شود.</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این مقاله به بررسی ارتباط</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متقابل اختلال اسکیزوفرنی و سابقه سوءمصرف مواد مخدر</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می‌پردازد.</a:t>
            </a:r>
            <a:r>
              <a:rPr lang="en-US"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هدف از</a:t>
            </a:r>
            <a:r>
              <a:rPr lang="en-US"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انجام آن بررسی تاثیرات</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سوءمصرف مواد مخدر بر ایجاد و تشدید علائم</a:t>
            </a:r>
            <a:r>
              <a:rPr lang="fa-IR" dirty="0">
                <a:solidFill>
                  <a:schemeClr val="dk1"/>
                </a:solidFill>
                <a:latin typeface="Calibri"/>
                <a:ea typeface="Calibri"/>
                <a:cs typeface="B Nazanin" panose="00000400000000000000" pitchFamily="2" charset="-78"/>
                <a:sym typeface="Calibri"/>
              </a:rPr>
              <a:t> ا</a:t>
            </a:r>
            <a:r>
              <a:rPr lang="ar-SA" dirty="0">
                <a:solidFill>
                  <a:schemeClr val="dk1"/>
                </a:solidFill>
                <a:latin typeface="Calibri"/>
                <a:ea typeface="Calibri"/>
                <a:cs typeface="B Nazanin" panose="00000400000000000000" pitchFamily="2" charset="-78"/>
                <a:sym typeface="Calibri"/>
              </a:rPr>
              <a:t>ختلال اسکیزوفرنی</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و همچنین بررسی وجود تمایل بیشتر</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افراد مبتلا به این بیماری برای سوءمصرف</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مواد مخدر مختلف است.</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پژوهشگران مایلند که بدانند پژوهش‌های</a:t>
            </a:r>
            <a:endParaRPr lang="fa-IR" dirty="0">
              <a:solidFill>
                <a:schemeClr val="dk1"/>
              </a:solidFill>
              <a:latin typeface="Calibri"/>
              <a:ea typeface="Calibri"/>
              <a:cs typeface="B Nazanin" panose="00000400000000000000" pitchFamily="2" charset="-78"/>
              <a:sym typeface="Calibri"/>
            </a:endParaRPr>
          </a:p>
          <a:p>
            <a:pPr lvl="0" algn="r" rtl="1">
              <a:buSzPts val="2500"/>
            </a:pPr>
            <a:r>
              <a:rPr lang="ar-SA" dirty="0">
                <a:solidFill>
                  <a:schemeClr val="dk1"/>
                </a:solidFill>
                <a:latin typeface="Calibri"/>
                <a:ea typeface="Calibri"/>
                <a:cs typeface="B Nazanin" panose="00000400000000000000" pitchFamily="2" charset="-78"/>
                <a:sym typeface="Calibri"/>
              </a:rPr>
              <a:t>پیشین بین اختلال اسکیزوفرنی و</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سابقه</a:t>
            </a:r>
            <a:r>
              <a:rPr lang="fa-IR" dirty="0">
                <a:solidFill>
                  <a:schemeClr val="dk1"/>
                </a:solidFill>
                <a:latin typeface="Calibri"/>
                <a:ea typeface="Calibri"/>
                <a:cs typeface="B Nazanin" panose="00000400000000000000" pitchFamily="2" charset="-78"/>
                <a:sym typeface="Calibri"/>
              </a:rPr>
              <a:t> </a:t>
            </a:r>
            <a:r>
              <a:rPr lang="ar-SA" dirty="0">
                <a:solidFill>
                  <a:schemeClr val="dk1"/>
                </a:solidFill>
                <a:latin typeface="Calibri"/>
                <a:ea typeface="Calibri"/>
                <a:cs typeface="B Nazanin" panose="00000400000000000000" pitchFamily="2" charset="-78"/>
                <a:sym typeface="Calibri"/>
              </a:rPr>
              <a:t>سوءمصرف مواد مخدر چه ارتباطی را نشان می‌دهند؟</a:t>
            </a:r>
            <a:endParaRPr lang="fa-IR" dirty="0">
              <a:solidFill>
                <a:schemeClr val="dk1"/>
              </a:solidFill>
              <a:latin typeface="Calibri"/>
              <a:ea typeface="Calibri"/>
              <a:cs typeface="B Nazanin" panose="00000400000000000000" pitchFamily="2" charset="-78"/>
              <a:sym typeface="Calibri"/>
            </a:endParaRPr>
          </a:p>
        </p:txBody>
      </p:sp>
      <p:sp>
        <p:nvSpPr>
          <p:cNvPr id="28" name="Rectangle 27">
            <a:extLst>
              <a:ext uri="{FF2B5EF4-FFF2-40B4-BE49-F238E27FC236}">
                <a16:creationId xmlns:a16="http://schemas.microsoft.com/office/drawing/2014/main" xmlns="" id="{866F371A-663E-40B9-84CB-3D3E61DCEE18}"/>
              </a:ext>
            </a:extLst>
          </p:cNvPr>
          <p:cNvSpPr/>
          <p:nvPr/>
        </p:nvSpPr>
        <p:spPr>
          <a:xfrm>
            <a:off x="3738281" y="305164"/>
            <a:ext cx="4848751" cy="830997"/>
          </a:xfrm>
          <a:prstGeom prst="rect">
            <a:avLst/>
          </a:prstGeom>
        </p:spPr>
        <p:txBody>
          <a:bodyPr wrap="square">
            <a:spAutoFit/>
          </a:bodyPr>
          <a:lstStyle/>
          <a:p>
            <a:pPr marL="0" marR="0" lvl="0" indent="0" algn="r" rtl="1">
              <a:lnSpc>
                <a:spcPct val="100000"/>
              </a:lnSpc>
              <a:spcBef>
                <a:spcPts val="0"/>
              </a:spcBef>
              <a:spcAft>
                <a:spcPts val="0"/>
              </a:spcAft>
              <a:buClr>
                <a:srgbClr val="000000"/>
              </a:buClr>
              <a:buSzPts val="2400"/>
              <a:buFont typeface="Arial"/>
              <a:buNone/>
            </a:pPr>
            <a:r>
              <a:rPr lang="ar-SA" sz="2400" b="0" i="0" u="none" strike="noStrike" cap="none" dirty="0">
                <a:solidFill>
                  <a:schemeClr val="bg1"/>
                </a:solidFill>
                <a:latin typeface="Calibri"/>
                <a:ea typeface="Calibri"/>
                <a:cs typeface="B Arash" panose="00000400000000000000" pitchFamily="2" charset="-78"/>
                <a:sym typeface="Calibri"/>
              </a:rPr>
              <a:t>بررسی مروری ارتباط متقابل اختلال اسکیزوفرنی و سابقه سوءمصرف مواد مخدر</a:t>
            </a:r>
          </a:p>
        </p:txBody>
      </p:sp>
      <p:sp>
        <p:nvSpPr>
          <p:cNvPr id="29" name="Rectangle 28">
            <a:extLst>
              <a:ext uri="{FF2B5EF4-FFF2-40B4-BE49-F238E27FC236}">
                <a16:creationId xmlns:a16="http://schemas.microsoft.com/office/drawing/2014/main" xmlns="" id="{43B7C795-4CC3-47CF-A503-F9B418C3AB80}"/>
              </a:ext>
            </a:extLst>
          </p:cNvPr>
          <p:cNvSpPr/>
          <p:nvPr/>
        </p:nvSpPr>
        <p:spPr>
          <a:xfrm>
            <a:off x="79964" y="163788"/>
            <a:ext cx="2704212" cy="977191"/>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ar-SA" sz="2000" b="0" i="0" u="none" strike="noStrike" cap="none" dirty="0">
                <a:solidFill>
                  <a:schemeClr val="bg1"/>
                </a:solidFill>
                <a:latin typeface="Calibri"/>
                <a:ea typeface="Calibri"/>
                <a:cs typeface="B Arash" panose="00000400000000000000" pitchFamily="2" charset="-78"/>
                <a:sym typeface="Calibri"/>
              </a:rPr>
              <a:t>مینا براتی </a:t>
            </a:r>
          </a:p>
          <a:p>
            <a:pPr marL="0" marR="0" lvl="0" indent="0" algn="r" rtl="1">
              <a:lnSpc>
                <a:spcPct val="150000"/>
              </a:lnSpc>
              <a:spcBef>
                <a:spcPts val="0"/>
              </a:spcBef>
              <a:spcAft>
                <a:spcPts val="0"/>
              </a:spcAft>
              <a:buClr>
                <a:srgbClr val="000000"/>
              </a:buClr>
              <a:buSzPts val="1800"/>
              <a:buFont typeface="Arial"/>
              <a:buNone/>
            </a:pPr>
            <a:r>
              <a:rPr lang="ar-SA" sz="2000" b="0" i="0" u="none" strike="noStrike" cap="none" dirty="0">
                <a:solidFill>
                  <a:schemeClr val="bg1"/>
                </a:solidFill>
                <a:latin typeface="Calibri"/>
                <a:ea typeface="Calibri"/>
                <a:cs typeface="B Arash" panose="00000400000000000000" pitchFamily="2" charset="-78"/>
                <a:sym typeface="Calibri"/>
              </a:rPr>
              <a:t>یمنا جعفری - ملیکا معظمی</a:t>
            </a:r>
          </a:p>
        </p:txBody>
      </p:sp>
      <p:sp>
        <p:nvSpPr>
          <p:cNvPr id="30" name="Rectangle 29">
            <a:extLst>
              <a:ext uri="{FF2B5EF4-FFF2-40B4-BE49-F238E27FC236}">
                <a16:creationId xmlns:a16="http://schemas.microsoft.com/office/drawing/2014/main" xmlns="" id="{03DBAD6F-7F1B-4705-95BE-4DE5FFDDF499}"/>
              </a:ext>
            </a:extLst>
          </p:cNvPr>
          <p:cNvSpPr/>
          <p:nvPr/>
        </p:nvSpPr>
        <p:spPr>
          <a:xfrm>
            <a:off x="-245016" y="2133566"/>
            <a:ext cx="2704212" cy="515526"/>
          </a:xfrm>
          <a:prstGeom prst="rect">
            <a:avLst/>
          </a:prstGeom>
        </p:spPr>
        <p:txBody>
          <a:bodyPr wrap="square">
            <a:spAutoFit/>
          </a:bodyPr>
          <a:lstStyle/>
          <a:p>
            <a:pPr marL="0" marR="0" lvl="0" indent="0" algn="r" rtl="1">
              <a:lnSpc>
                <a:spcPct val="150000"/>
              </a:lnSpc>
              <a:spcBef>
                <a:spcPts val="0"/>
              </a:spcBef>
              <a:spcAft>
                <a:spcPts val="0"/>
              </a:spcAft>
              <a:buClr>
                <a:srgbClr val="000000"/>
              </a:buClr>
              <a:buSzPts val="1800"/>
              <a:buFont typeface="Arial"/>
              <a:buNone/>
            </a:pPr>
            <a:r>
              <a:rPr lang="fa-IR" sz="2000" b="0" i="0" u="none" strike="noStrike" cap="none" dirty="0">
                <a:solidFill>
                  <a:schemeClr val="bg1"/>
                </a:solidFill>
                <a:latin typeface="Times New Roman"/>
                <a:ea typeface="Times New Roman"/>
                <a:cs typeface="B Arash" panose="00000400000000000000" pitchFamily="2" charset="-78"/>
                <a:sym typeface="Times New Roman"/>
              </a:rPr>
              <a:t>اعتیاد</a:t>
            </a:r>
            <a:endParaRPr lang="ar-SA" sz="2000" b="0" i="0" u="none" strike="noStrike" cap="none" dirty="0">
              <a:solidFill>
                <a:schemeClr val="bg1"/>
              </a:solidFill>
              <a:latin typeface="Calibri"/>
              <a:ea typeface="Calibri"/>
              <a:cs typeface="B Arash" panose="00000400000000000000" pitchFamily="2" charset="-78"/>
              <a:sym typeface="Calibri"/>
            </a:endParaRPr>
          </a:p>
        </p:txBody>
      </p:sp>
      <p:sp>
        <p:nvSpPr>
          <p:cNvPr id="31" name="Rectangle 30">
            <a:extLst>
              <a:ext uri="{FF2B5EF4-FFF2-40B4-BE49-F238E27FC236}">
                <a16:creationId xmlns:a16="http://schemas.microsoft.com/office/drawing/2014/main" xmlns="" id="{18C789E6-2EE8-4498-A8D7-44F3A27CCA94}"/>
              </a:ext>
            </a:extLst>
          </p:cNvPr>
          <p:cNvSpPr/>
          <p:nvPr/>
        </p:nvSpPr>
        <p:spPr>
          <a:xfrm>
            <a:off x="-245016" y="1086653"/>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اختلال اسکیزوفرنی</a:t>
            </a:r>
            <a:endParaRPr lang="fa-IR" sz="1050" b="0" i="0" u="none" strike="noStrike" cap="none" dirty="0">
              <a:solidFill>
                <a:schemeClr val="bg1"/>
              </a:solidFill>
              <a:latin typeface="Calibri"/>
              <a:ea typeface="Calibri"/>
              <a:cs typeface="B Arash" panose="00000400000000000000" pitchFamily="2" charset="-78"/>
              <a:sym typeface="Calibri"/>
            </a:endParaRPr>
          </a:p>
        </p:txBody>
      </p:sp>
      <p:sp>
        <p:nvSpPr>
          <p:cNvPr id="32" name="Rectangle 31">
            <a:extLst>
              <a:ext uri="{FF2B5EF4-FFF2-40B4-BE49-F238E27FC236}">
                <a16:creationId xmlns:a16="http://schemas.microsoft.com/office/drawing/2014/main" xmlns="" id="{6EC49748-B4CB-46AF-B25D-AED0764A5C46}"/>
              </a:ext>
            </a:extLst>
          </p:cNvPr>
          <p:cNvSpPr/>
          <p:nvPr/>
        </p:nvSpPr>
        <p:spPr>
          <a:xfrm>
            <a:off x="-245016" y="1621595"/>
            <a:ext cx="2704212" cy="515526"/>
          </a:xfrm>
          <a:prstGeom prst="rect">
            <a:avLst/>
          </a:prstGeom>
        </p:spPr>
        <p:txBody>
          <a:bodyPr wrap="square">
            <a:spAutoFit/>
          </a:bodyPr>
          <a:lstStyle/>
          <a:p>
            <a:pPr algn="r" rtl="1">
              <a:lnSpc>
                <a:spcPct val="150000"/>
              </a:lnSpc>
              <a:buSzPts val="1800"/>
            </a:pPr>
            <a:r>
              <a:rPr lang="fa-IR" sz="2000" b="0" i="0" u="none" strike="noStrike" cap="none" dirty="0">
                <a:solidFill>
                  <a:schemeClr val="bg1"/>
                </a:solidFill>
                <a:latin typeface="Times New Roman"/>
                <a:ea typeface="Times New Roman"/>
                <a:cs typeface="B Arash" panose="00000400000000000000" pitchFamily="2" charset="-78"/>
                <a:sym typeface="Times New Roman"/>
              </a:rPr>
              <a:t>سوءمصرف مواد مخدر</a:t>
            </a:r>
            <a:endParaRPr lang="fa-IR" sz="1050" b="0" i="0" u="none" strike="noStrike" cap="none" dirty="0">
              <a:solidFill>
                <a:schemeClr val="bg1"/>
              </a:solidFill>
              <a:latin typeface="Calibri"/>
              <a:ea typeface="Calibri"/>
              <a:cs typeface="B Arash" panose="00000400000000000000" pitchFamily="2" charset="-78"/>
              <a:sym typeface="Calibri"/>
            </a:endParaRPr>
          </a:p>
        </p:txBody>
      </p:sp>
      <p:pic>
        <p:nvPicPr>
          <p:cNvPr id="4" name="Picture 3">
            <a:extLst>
              <a:ext uri="{FF2B5EF4-FFF2-40B4-BE49-F238E27FC236}">
                <a16:creationId xmlns:a16="http://schemas.microsoft.com/office/drawing/2014/main" xmlns="" id="{CFAEE851-0BE9-49B5-A335-D4E59565E992}"/>
              </a:ext>
            </a:extLst>
          </p:cNvPr>
          <p:cNvPicPr>
            <a:picLocks noChangeAspect="1"/>
          </p:cNvPicPr>
          <p:nvPr/>
        </p:nvPicPr>
        <p:blipFill>
          <a:blip r:embed="rId4"/>
          <a:stretch>
            <a:fillRect/>
          </a:stretch>
        </p:blipFill>
        <p:spPr>
          <a:xfrm>
            <a:off x="54564" y="8049636"/>
            <a:ext cx="5960933" cy="97364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696</Words>
  <Application>Microsoft Office PowerPoint</Application>
  <PresentationFormat>A3 Paper (297x420 mm)</PresentationFormat>
  <Paragraphs>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MinooshB</dc:creator>
  <cp:lastModifiedBy>fariba faraji</cp:lastModifiedBy>
  <cp:revision>33</cp:revision>
  <dcterms:modified xsi:type="dcterms:W3CDTF">2022-05-07T06:59:21Z</dcterms:modified>
</cp:coreProperties>
</file>